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56" r:id="rId3"/>
    <p:sldId id="258" r:id="rId4"/>
    <p:sldId id="259" r:id="rId5"/>
    <p:sldId id="260" r:id="rId6"/>
    <p:sldId id="261" r:id="rId7"/>
    <p:sldId id="281" r:id="rId8"/>
    <p:sldId id="282" r:id="rId9"/>
    <p:sldId id="283" r:id="rId10"/>
    <p:sldId id="284" r:id="rId11"/>
    <p:sldId id="285" r:id="rId12"/>
    <p:sldId id="286" r:id="rId13"/>
    <p:sldId id="262" r:id="rId14"/>
    <p:sldId id="263" r:id="rId15"/>
    <p:sldId id="287" r:id="rId16"/>
    <p:sldId id="264" r:id="rId17"/>
    <p:sldId id="288" r:id="rId18"/>
    <p:sldId id="265" r:id="rId19"/>
    <p:sldId id="266" r:id="rId20"/>
    <p:sldId id="267" r:id="rId21"/>
    <p:sldId id="289" r:id="rId22"/>
    <p:sldId id="290" r:id="rId23"/>
    <p:sldId id="291" r:id="rId24"/>
    <p:sldId id="292" r:id="rId25"/>
    <p:sldId id="293" r:id="rId26"/>
    <p:sldId id="268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269" r:id="rId39"/>
    <p:sldId id="305" r:id="rId40"/>
    <p:sldId id="273" r:id="rId41"/>
    <p:sldId id="306" r:id="rId42"/>
    <p:sldId id="307" r:id="rId43"/>
    <p:sldId id="274" r:id="rId44"/>
    <p:sldId id="257" r:id="rId45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AD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0" d="100"/>
          <a:sy n="80" d="100"/>
        </p:scale>
        <p:origin x="76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E69E-C387-4BF0-8C3C-4D8B2728246D}" type="datetimeFigureOut">
              <a:rPr lang="zh-CN" altLang="en-US" smtClean="0"/>
              <a:t>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4ADCA-6564-49A8-93D3-0291D62F4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E69E-C387-4BF0-8C3C-4D8B2728246D}" type="datetimeFigureOut">
              <a:rPr lang="zh-CN" altLang="en-US" smtClean="0"/>
              <a:t>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4ADCA-6564-49A8-93D3-0291D62F4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E69E-C387-4BF0-8C3C-4D8B2728246D}" type="datetimeFigureOut">
              <a:rPr lang="zh-CN" altLang="en-US" smtClean="0"/>
              <a:t>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4ADCA-6564-49A8-93D3-0291D62F4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E69E-C387-4BF0-8C3C-4D8B2728246D}" type="datetimeFigureOut">
              <a:rPr lang="zh-CN" altLang="en-US" smtClean="0"/>
              <a:t>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4ADCA-6564-49A8-93D3-0291D62F4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E69E-C387-4BF0-8C3C-4D8B2728246D}" type="datetimeFigureOut">
              <a:rPr lang="zh-CN" altLang="en-US" smtClean="0"/>
              <a:t>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4ADCA-6564-49A8-93D3-0291D62F4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E69E-C387-4BF0-8C3C-4D8B2728246D}" type="datetimeFigureOut">
              <a:rPr lang="zh-CN" altLang="en-US" smtClean="0"/>
              <a:t>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4ADCA-6564-49A8-93D3-0291D62F4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E69E-C387-4BF0-8C3C-4D8B2728246D}" type="datetimeFigureOut">
              <a:rPr lang="zh-CN" altLang="en-US" smtClean="0"/>
              <a:t>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4ADCA-6564-49A8-93D3-0291D62F4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E69E-C387-4BF0-8C3C-4D8B2728246D}" type="datetimeFigureOut">
              <a:rPr lang="zh-CN" altLang="en-US" smtClean="0"/>
              <a:t>Monday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4ADCA-6564-49A8-93D3-0291D62F4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E69E-C387-4BF0-8C3C-4D8B2728246D}" type="datetimeFigureOut">
              <a:rPr lang="zh-CN" altLang="en-US" smtClean="0"/>
              <a:t>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4ADCA-6564-49A8-93D3-0291D62F4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E69E-C387-4BF0-8C3C-4D8B2728246D}" type="datetimeFigureOut">
              <a:rPr lang="zh-CN" altLang="en-US" smtClean="0"/>
              <a:t>Monday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4ADCA-6564-49A8-93D3-0291D62F4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E69E-C387-4BF0-8C3C-4D8B2728246D}" type="datetimeFigureOut">
              <a:rPr lang="zh-CN" altLang="en-US" smtClean="0"/>
              <a:t>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4ADCA-6564-49A8-93D3-0291D62F4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E69E-C387-4BF0-8C3C-4D8B2728246D}" type="datetimeFigureOut">
              <a:rPr lang="zh-CN" altLang="en-US" smtClean="0"/>
              <a:t>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4ADCA-6564-49A8-93D3-0291D62F4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E69E-C387-4BF0-8C3C-4D8B2728246D}" type="datetimeFigureOut">
              <a:rPr lang="zh-CN" altLang="en-US" smtClean="0"/>
              <a:t>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4ADCA-6564-49A8-93D3-0291D62F4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E69E-C387-4BF0-8C3C-4D8B2728246D}" type="datetimeFigureOut">
              <a:rPr lang="zh-CN" altLang="en-US" smtClean="0"/>
              <a:t>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4ADCA-6564-49A8-93D3-0291D62F4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E69E-C387-4BF0-8C3C-4D8B2728246D}" type="datetimeFigureOut">
              <a:rPr lang="zh-CN" altLang="en-US" smtClean="0"/>
              <a:t>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4ADCA-6564-49A8-93D3-0291D62F4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E69E-C387-4BF0-8C3C-4D8B2728246D}" type="datetimeFigureOut">
              <a:rPr lang="zh-CN" altLang="en-US" smtClean="0"/>
              <a:t>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4ADCA-6564-49A8-93D3-0291D62F4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E69E-C387-4BF0-8C3C-4D8B2728246D}" type="datetimeFigureOut">
              <a:rPr lang="zh-CN" altLang="en-US" smtClean="0"/>
              <a:t>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4ADCA-6564-49A8-93D3-0291D62F4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E69E-C387-4BF0-8C3C-4D8B2728246D}" type="datetimeFigureOut">
              <a:rPr lang="zh-CN" altLang="en-US" smtClean="0"/>
              <a:t>Monday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4ADCA-6564-49A8-93D3-0291D62F4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E69E-C387-4BF0-8C3C-4D8B2728246D}" type="datetimeFigureOut">
              <a:rPr lang="zh-CN" altLang="en-US" smtClean="0"/>
              <a:t>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4ADCA-6564-49A8-93D3-0291D62F4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E69E-C387-4BF0-8C3C-4D8B2728246D}" type="datetimeFigureOut">
              <a:rPr lang="zh-CN" altLang="en-US" smtClean="0"/>
              <a:t>Monday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4ADCA-6564-49A8-93D3-0291D62F4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E69E-C387-4BF0-8C3C-4D8B2728246D}" type="datetimeFigureOut">
              <a:rPr lang="zh-CN" altLang="en-US" smtClean="0"/>
              <a:t>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4ADCA-6564-49A8-93D3-0291D62F4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E69E-C387-4BF0-8C3C-4D8B2728246D}" type="datetimeFigureOut">
              <a:rPr lang="zh-CN" altLang="en-US" smtClean="0"/>
              <a:t>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4ADCA-6564-49A8-93D3-0291D62F4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1E69E-C387-4BF0-8C3C-4D8B2728246D}" type="datetimeFigureOut">
              <a:rPr lang="zh-CN" altLang="en-US" smtClean="0"/>
              <a:t>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4ADCA-6564-49A8-93D3-0291D62F4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1E69E-C387-4BF0-8C3C-4D8B2728246D}" type="datetimeFigureOut">
              <a:rPr lang="zh-CN" altLang="en-US" smtClean="0"/>
              <a:t>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4ADCA-6564-49A8-93D3-0291D62F4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177708-6254-47D7-C997-32B6C228B8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905" y="5432653"/>
            <a:ext cx="1282065" cy="12875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E666B67-0DD6-2115-9E45-86D83EED4060}"/>
              </a:ext>
            </a:extLst>
          </p:cNvPr>
          <p:cNvSpPr txBox="1"/>
          <p:nvPr/>
        </p:nvSpPr>
        <p:spPr>
          <a:xfrm>
            <a:off x="3092575" y="1956335"/>
            <a:ext cx="63546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6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6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r>
              <a:rPr lang="en-US" altLang="zh-CN" sz="6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6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软件的安装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578D66-2CEE-682E-862A-B26578DEF066}"/>
              </a:ext>
            </a:extLst>
          </p:cNvPr>
          <p:cNvSpPr txBox="1"/>
          <p:nvPr/>
        </p:nvSpPr>
        <p:spPr>
          <a:xfrm>
            <a:off x="4493086" y="3886003"/>
            <a:ext cx="3553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娟子姐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3707813" y="614979"/>
            <a:ext cx="49967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解释器的安装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F4A76-93B5-B854-F414-AD4BD64BF451}"/>
              </a:ext>
            </a:extLst>
          </p:cNvPr>
          <p:cNvSpPr txBox="1"/>
          <p:nvPr/>
        </p:nvSpPr>
        <p:spPr>
          <a:xfrm>
            <a:off x="1682573" y="1739512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自定义安装操作步骤：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EC5E03-C3A8-41DA-8608-EB91DF472663}"/>
              </a:ext>
            </a:extLst>
          </p:cNvPr>
          <p:cNvSpPr txBox="1"/>
          <p:nvPr/>
        </p:nvSpPr>
        <p:spPr>
          <a:xfrm>
            <a:off x="2012515" y="2679420"/>
            <a:ext cx="188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4</a:t>
            </a:r>
            <a:r>
              <a:rPr lang="zh-CN" altLang="en-US" sz="2400" dirty="0"/>
              <a:t>、高级选项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182482F-DEF5-5A49-9406-E52759E44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1030" y="1889125"/>
            <a:ext cx="1639291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49687F8-48A2-B528-84E2-B4E615CEB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6" y="1804399"/>
            <a:ext cx="1515262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857669E-0B39-ACB4-E46E-F157E4D5F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676" y="1739512"/>
            <a:ext cx="1419934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144A227A-1B74-3C39-758F-872846AE0B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313485"/>
              </p:ext>
            </p:extLst>
          </p:nvPr>
        </p:nvGraphicFramePr>
        <p:xfrm>
          <a:off x="5651676" y="1739511"/>
          <a:ext cx="6359181" cy="3923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267772" imgH="3867349" progId="PBrush">
                  <p:embed/>
                </p:oleObj>
              </mc:Choice>
              <mc:Fallback>
                <p:oleObj r:id="rId3" imgW="6267772" imgH="3867349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676" y="1739511"/>
                        <a:ext cx="6359181" cy="39235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638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3707813" y="614979"/>
            <a:ext cx="49967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解释器的安装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F4A76-93B5-B854-F414-AD4BD64BF451}"/>
              </a:ext>
            </a:extLst>
          </p:cNvPr>
          <p:cNvSpPr txBox="1"/>
          <p:nvPr/>
        </p:nvSpPr>
        <p:spPr>
          <a:xfrm>
            <a:off x="1682573" y="1739512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自定义安装操作步骤：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EC5E03-C3A8-41DA-8608-EB91DF472663}"/>
              </a:ext>
            </a:extLst>
          </p:cNvPr>
          <p:cNvSpPr txBox="1"/>
          <p:nvPr/>
        </p:nvSpPr>
        <p:spPr>
          <a:xfrm>
            <a:off x="2012515" y="2679420"/>
            <a:ext cx="188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5</a:t>
            </a:r>
            <a:r>
              <a:rPr lang="zh-CN" altLang="en-US" sz="2400" dirty="0"/>
              <a:t>、安装过程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182482F-DEF5-5A49-9406-E52759E44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1030" y="1889125"/>
            <a:ext cx="1639291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49687F8-48A2-B528-84E2-B4E615CEB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6" y="1804399"/>
            <a:ext cx="1515262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857669E-0B39-ACB4-E46E-F157E4D5F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676" y="1739512"/>
            <a:ext cx="1419934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CDA761-7B95-3CFB-D1C0-269C69081B28}"/>
              </a:ext>
            </a:extLst>
          </p:cNvPr>
          <p:cNvSpPr txBox="1"/>
          <p:nvPr/>
        </p:nvSpPr>
        <p:spPr>
          <a:xfrm>
            <a:off x="2028222" y="3429000"/>
            <a:ext cx="188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6</a:t>
            </a:r>
            <a:r>
              <a:rPr lang="zh-CN" altLang="en-US" sz="2400" dirty="0"/>
              <a:t>、安装成功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11D861A3-4C47-97B6-1A6A-2D3636A78B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7254830"/>
              </p:ext>
            </p:extLst>
          </p:nvPr>
        </p:nvGraphicFramePr>
        <p:xfrm>
          <a:off x="5211030" y="1889125"/>
          <a:ext cx="6727927" cy="4140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280473" imgH="3860317" progId="PBrush">
                  <p:embed/>
                </p:oleObj>
              </mc:Choice>
              <mc:Fallback>
                <p:oleObj r:id="rId3" imgW="6280473" imgH="3860317" progId="PBrus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14FC95DE-4140-4FFF-CCE0-503B89CF9F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1030" y="1889125"/>
                        <a:ext cx="6727927" cy="41409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9846C4B-EC7F-0D59-09F7-6DCC9FAE9F54}"/>
              </a:ext>
            </a:extLst>
          </p:cNvPr>
          <p:cNvSpPr/>
          <p:nvPr/>
        </p:nvSpPr>
        <p:spPr>
          <a:xfrm>
            <a:off x="819509" y="4304581"/>
            <a:ext cx="3579963" cy="207034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DFACA02-861C-8715-1104-921EC490E0BA}"/>
              </a:ext>
            </a:extLst>
          </p:cNvPr>
          <p:cNvSpPr txBox="1"/>
          <p:nvPr/>
        </p:nvSpPr>
        <p:spPr>
          <a:xfrm>
            <a:off x="1867941" y="4406445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</a:rPr>
              <a:t>注意事项</a:t>
            </a:r>
            <a:r>
              <a:rPr lang="en-US" altLang="zh-CN" sz="2400" b="1" dirty="0">
                <a:solidFill>
                  <a:srgbClr val="7030A0"/>
                </a:solidFill>
              </a:rPr>
              <a:t>: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AE3BC8-573C-7868-B197-A2A1536B9553}"/>
              </a:ext>
            </a:extLst>
          </p:cNvPr>
          <p:cNvSpPr txBox="1"/>
          <p:nvPr/>
        </p:nvSpPr>
        <p:spPr>
          <a:xfrm>
            <a:off x="1285051" y="5054161"/>
            <a:ext cx="28388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立即安装与自定义安装</a:t>
            </a:r>
            <a:endParaRPr lang="en-US" altLang="zh-CN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选择一种安装方式即可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8039C38-C80D-89DB-DDC9-465AEC772AD3}"/>
              </a:ext>
            </a:extLst>
          </p:cNvPr>
          <p:cNvCxnSpPr/>
          <p:nvPr/>
        </p:nvCxnSpPr>
        <p:spPr>
          <a:xfrm>
            <a:off x="819509" y="4884445"/>
            <a:ext cx="3579963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321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3707813" y="614979"/>
            <a:ext cx="60226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解释器的使用测试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8D53996-3F34-4BDA-008A-41DE2A7B0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435" y="1998120"/>
            <a:ext cx="1552763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0E5F2EC-B38E-4712-B9F1-E55B09AA9B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095133"/>
              </p:ext>
            </p:extLst>
          </p:nvPr>
        </p:nvGraphicFramePr>
        <p:xfrm>
          <a:off x="1636175" y="1765206"/>
          <a:ext cx="9362505" cy="2006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045863" imgH="1720938" progId="PBrush">
                  <p:embed/>
                </p:oleObj>
              </mc:Choice>
              <mc:Fallback>
                <p:oleObj r:id="rId3" imgW="8045863" imgH="1720938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6175" y="1765206"/>
                        <a:ext cx="9362505" cy="20062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3CDAE8-2BDD-9662-F2B1-374C15450FAE}"/>
              </a:ext>
            </a:extLst>
          </p:cNvPr>
          <p:cNvSpPr/>
          <p:nvPr/>
        </p:nvSpPr>
        <p:spPr>
          <a:xfrm>
            <a:off x="819509" y="4304581"/>
            <a:ext cx="3579963" cy="207034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331FE16-63A6-461A-FCC9-33FB96C3DF7D}"/>
              </a:ext>
            </a:extLst>
          </p:cNvPr>
          <p:cNvSpPr txBox="1"/>
          <p:nvPr/>
        </p:nvSpPr>
        <p:spPr>
          <a:xfrm>
            <a:off x="1867941" y="4406445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</a:rPr>
              <a:t>注意事项</a:t>
            </a:r>
            <a:r>
              <a:rPr lang="en-US" altLang="zh-CN" sz="2400" b="1" dirty="0">
                <a:solidFill>
                  <a:srgbClr val="7030A0"/>
                </a:solidFill>
              </a:rPr>
              <a:t>: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A69BE2-A020-2E6C-6531-4FA405C53486}"/>
              </a:ext>
            </a:extLst>
          </p:cNvPr>
          <p:cNvSpPr txBox="1"/>
          <p:nvPr/>
        </p:nvSpPr>
        <p:spPr>
          <a:xfrm>
            <a:off x="1285051" y="5054161"/>
            <a:ext cx="28388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print(20)</a:t>
            </a:r>
            <a:r>
              <a:rPr lang="zh-CN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中的小括号是</a:t>
            </a:r>
            <a:endParaRPr lang="en-US" altLang="zh-CN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英文状态下的小括号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B0F9E81-F8DB-61D0-120C-B985A01CC49F}"/>
              </a:ext>
            </a:extLst>
          </p:cNvPr>
          <p:cNvCxnSpPr/>
          <p:nvPr/>
        </p:nvCxnSpPr>
        <p:spPr>
          <a:xfrm>
            <a:off x="819509" y="4884445"/>
            <a:ext cx="3579963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2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3707813" y="614979"/>
            <a:ext cx="49967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解释器的卸载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1A80073-DA60-5637-BBB4-013157574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917" y="1975449"/>
            <a:ext cx="1831876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A7E8BDA-95BC-4C4A-01E8-7C40F9BE0A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971543"/>
              </p:ext>
            </p:extLst>
          </p:nvPr>
        </p:nvGraphicFramePr>
        <p:xfrm>
          <a:off x="1017917" y="1975449"/>
          <a:ext cx="10629492" cy="2907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0782854" imgH="2952902" progId="PBrush">
                  <p:embed/>
                </p:oleObj>
              </mc:Choice>
              <mc:Fallback>
                <p:oleObj r:id="rId3" imgW="10782854" imgH="2952902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917" y="1975449"/>
                        <a:ext cx="10629492" cy="29071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5272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3707813" y="614979"/>
            <a:ext cx="49967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解释器的卸载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1A80073-DA60-5637-BBB4-013157574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917" y="1975449"/>
            <a:ext cx="1831876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5EF7F0E-B841-2BC8-6153-ADE7BAE23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8475" y="1610116"/>
            <a:ext cx="1915494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4EA80BA-ECA2-E1CA-CE37-8A4E4C89E7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318201"/>
              </p:ext>
            </p:extLst>
          </p:nvPr>
        </p:nvGraphicFramePr>
        <p:xfrm>
          <a:off x="2898476" y="1610116"/>
          <a:ext cx="7203056" cy="4459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280473" imgH="3886400" progId="PBrush">
                  <p:embed/>
                </p:oleObj>
              </mc:Choice>
              <mc:Fallback>
                <p:oleObj r:id="rId3" imgW="6280473" imgH="3886400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476" y="1610116"/>
                        <a:ext cx="7203056" cy="44595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5454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3707813" y="614979"/>
            <a:ext cx="3926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的简介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FA8733-8082-695B-CEE7-958B6F7264DD}"/>
              </a:ext>
            </a:extLst>
          </p:cNvPr>
          <p:cNvSpPr txBox="1"/>
          <p:nvPr/>
        </p:nvSpPr>
        <p:spPr>
          <a:xfrm>
            <a:off x="1324138" y="2872230"/>
            <a:ext cx="2828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endParaRPr lang="zh-CN" altLang="en-US" sz="48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52CB175-2C68-C9A6-6708-87194F526ACD}"/>
              </a:ext>
            </a:extLst>
          </p:cNvPr>
          <p:cNvCxnSpPr/>
          <p:nvPr/>
        </p:nvCxnSpPr>
        <p:spPr>
          <a:xfrm>
            <a:off x="4261449" y="2308631"/>
            <a:ext cx="0" cy="195819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0C6ED2F-5186-1E67-2726-45DC2C9AD9F3}"/>
              </a:ext>
            </a:extLst>
          </p:cNvPr>
          <p:cNvSpPr txBox="1"/>
          <p:nvPr/>
        </p:nvSpPr>
        <p:spPr>
          <a:xfrm>
            <a:off x="4479264" y="2438209"/>
            <a:ext cx="6094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PyCharm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是一款</a:t>
            </a: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的集成开发环境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7873E1A-FC25-ABEC-9F71-4F75AEE7586B}"/>
              </a:ext>
            </a:extLst>
          </p:cNvPr>
          <p:cNvSpPr txBox="1"/>
          <p:nvPr/>
        </p:nvSpPr>
        <p:spPr>
          <a:xfrm>
            <a:off x="4479265" y="3009260"/>
            <a:ext cx="7597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Windows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Mac OS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操作系统中都可以使用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2EB958D-7AD5-AD97-62C6-60E3C33FA9B3}"/>
              </a:ext>
            </a:extLst>
          </p:cNvPr>
          <p:cNvSpPr txBox="1"/>
          <p:nvPr/>
        </p:nvSpPr>
        <p:spPr>
          <a:xfrm>
            <a:off x="4479264" y="3580311"/>
            <a:ext cx="74554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带有一整套可以帮助用户在使用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语言开发时提高效率的工具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273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3707813" y="614979"/>
            <a:ext cx="3926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的优势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8674976-885A-664E-36FA-F573F2A25D27}"/>
              </a:ext>
            </a:extLst>
          </p:cNvPr>
          <p:cNvGrpSpPr/>
          <p:nvPr/>
        </p:nvGrpSpPr>
        <p:grpSpPr>
          <a:xfrm>
            <a:off x="3440395" y="1487706"/>
            <a:ext cx="4753498" cy="4741644"/>
            <a:chOff x="0" y="0"/>
            <a:chExt cx="3432383" cy="3424931"/>
          </a:xfrm>
        </p:grpSpPr>
        <p:sp>
          <p:nvSpPr>
            <p:cNvPr id="6" name="六边形 5">
              <a:extLst>
                <a:ext uri="{FF2B5EF4-FFF2-40B4-BE49-F238E27FC236}">
                  <a16:creationId xmlns:a16="http://schemas.microsoft.com/office/drawing/2014/main" id="{B3D77ACE-A8A4-DE99-CE67-482C2E5E9884}"/>
                </a:ext>
              </a:extLst>
            </p:cNvPr>
            <p:cNvSpPr/>
            <p:nvPr/>
          </p:nvSpPr>
          <p:spPr>
            <a:xfrm>
              <a:off x="1060514" y="1152759"/>
              <a:ext cx="1344693" cy="1151170"/>
            </a:xfrm>
            <a:prstGeom prst="hexagon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/>
              <a:r>
                <a:rPr 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Project</a:t>
              </a:r>
              <a:r>
                <a: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管理</a:t>
              </a:r>
            </a:p>
          </p:txBody>
        </p:sp>
        <p:sp>
          <p:nvSpPr>
            <p:cNvPr id="10" name="六边形 9">
              <a:extLst>
                <a:ext uri="{FF2B5EF4-FFF2-40B4-BE49-F238E27FC236}">
                  <a16:creationId xmlns:a16="http://schemas.microsoft.com/office/drawing/2014/main" id="{978A600C-F214-4E05-9E0C-FDBF16B25441}"/>
                </a:ext>
              </a:extLst>
            </p:cNvPr>
            <p:cNvSpPr/>
            <p:nvPr/>
          </p:nvSpPr>
          <p:spPr>
            <a:xfrm>
              <a:off x="1060514" y="0"/>
              <a:ext cx="1344693" cy="1152759"/>
            </a:xfrm>
            <a:prstGeom prst="hexagon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/>
              <a:r>
                <a:rPr lang="zh-CN" kern="1200" dirty="0">
                  <a:solidFill>
                    <a:srgbClr val="FFFFFF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智能提示</a:t>
              </a:r>
              <a:endParaRPr 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六边形 11">
              <a:extLst>
                <a:ext uri="{FF2B5EF4-FFF2-40B4-BE49-F238E27FC236}">
                  <a16:creationId xmlns:a16="http://schemas.microsoft.com/office/drawing/2014/main" id="{BDDDD16D-E871-859A-4CA7-060DD4B00A21}"/>
                </a:ext>
              </a:extLst>
            </p:cNvPr>
            <p:cNvSpPr/>
            <p:nvPr/>
          </p:nvSpPr>
          <p:spPr>
            <a:xfrm>
              <a:off x="0" y="576379"/>
              <a:ext cx="1344693" cy="1151171"/>
            </a:xfrm>
            <a:prstGeom prst="hexagon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/>
              <a:r>
                <a:rPr lang="zh-CN" kern="1200" dirty="0">
                  <a:solidFill>
                    <a:srgbClr val="FFFFFF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语法高亮</a:t>
              </a:r>
              <a:endParaRPr 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六边形 12">
              <a:extLst>
                <a:ext uri="{FF2B5EF4-FFF2-40B4-BE49-F238E27FC236}">
                  <a16:creationId xmlns:a16="http://schemas.microsoft.com/office/drawing/2014/main" id="{81909296-23F9-E385-190C-FD561708394F}"/>
                </a:ext>
              </a:extLst>
            </p:cNvPr>
            <p:cNvSpPr/>
            <p:nvPr/>
          </p:nvSpPr>
          <p:spPr>
            <a:xfrm>
              <a:off x="0" y="1727550"/>
              <a:ext cx="1344693" cy="1152759"/>
            </a:xfrm>
            <a:prstGeom prst="hexagon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/>
              <a:r>
                <a: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代码调试</a:t>
              </a:r>
            </a:p>
          </p:txBody>
        </p:sp>
        <p:sp>
          <p:nvSpPr>
            <p:cNvPr id="15" name="六边形 14">
              <a:extLst>
                <a:ext uri="{FF2B5EF4-FFF2-40B4-BE49-F238E27FC236}">
                  <a16:creationId xmlns:a16="http://schemas.microsoft.com/office/drawing/2014/main" id="{C706B35B-B3FF-FB89-042B-1C2E0AAB2EA6}"/>
                </a:ext>
              </a:extLst>
            </p:cNvPr>
            <p:cNvSpPr/>
            <p:nvPr/>
          </p:nvSpPr>
          <p:spPr>
            <a:xfrm>
              <a:off x="1060514" y="2272172"/>
              <a:ext cx="1344693" cy="1152759"/>
            </a:xfrm>
            <a:prstGeom prst="hexagon">
              <a:avLst/>
            </a:prstGeom>
            <a:solidFill>
              <a:srgbClr val="F99707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/>
              <a:r>
                <a: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解释代码（解释器）</a:t>
              </a:r>
            </a:p>
          </p:txBody>
        </p:sp>
        <p:sp>
          <p:nvSpPr>
            <p:cNvPr id="17" name="六边形 16">
              <a:extLst>
                <a:ext uri="{FF2B5EF4-FFF2-40B4-BE49-F238E27FC236}">
                  <a16:creationId xmlns:a16="http://schemas.microsoft.com/office/drawing/2014/main" id="{87028938-F0DB-604F-554C-C1FC0F08C61A}"/>
                </a:ext>
              </a:extLst>
            </p:cNvPr>
            <p:cNvSpPr/>
            <p:nvPr/>
          </p:nvSpPr>
          <p:spPr>
            <a:xfrm>
              <a:off x="2087689" y="1727550"/>
              <a:ext cx="1344694" cy="1152759"/>
            </a:xfrm>
            <a:prstGeom prst="hexag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/>
              <a:r>
                <a: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框架和库</a:t>
              </a:r>
            </a:p>
          </p:txBody>
        </p:sp>
        <p:sp>
          <p:nvSpPr>
            <p:cNvPr id="18" name="六边形 17">
              <a:extLst>
                <a:ext uri="{FF2B5EF4-FFF2-40B4-BE49-F238E27FC236}">
                  <a16:creationId xmlns:a16="http://schemas.microsoft.com/office/drawing/2014/main" id="{86880B0A-F10C-4AC5-D078-D7D5E2488C1C}"/>
                </a:ext>
              </a:extLst>
            </p:cNvPr>
            <p:cNvSpPr/>
            <p:nvPr/>
          </p:nvSpPr>
          <p:spPr>
            <a:xfrm>
              <a:off x="2087689" y="576379"/>
              <a:ext cx="1344694" cy="1151171"/>
            </a:xfrm>
            <a:prstGeom prst="hexagon">
              <a:avLst/>
            </a:prstGeom>
            <a:solidFill>
              <a:srgbClr val="F000A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/>
              <a:r>
                <a:rPr 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......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673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4503370" y="614979"/>
            <a:ext cx="3926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的版本</a:t>
            </a:r>
          </a:p>
        </p:txBody>
      </p:sp>
      <p:graphicFrame>
        <p:nvGraphicFramePr>
          <p:cNvPr id="2" name="表格 5">
            <a:extLst>
              <a:ext uri="{FF2B5EF4-FFF2-40B4-BE49-F238E27FC236}">
                <a16:creationId xmlns:a16="http://schemas.microsoft.com/office/drawing/2014/main" id="{AC374CBA-BB02-62E4-0D0E-25DB2E436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132838"/>
              </p:ext>
            </p:extLst>
          </p:nvPr>
        </p:nvGraphicFramePr>
        <p:xfrm>
          <a:off x="801871" y="1778143"/>
          <a:ext cx="10393567" cy="328616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08592">
                  <a:extLst>
                    <a:ext uri="{9D8B030D-6E8A-4147-A177-3AD203B41FA5}">
                      <a16:colId xmlns:a16="http://schemas.microsoft.com/office/drawing/2014/main" val="368770143"/>
                    </a:ext>
                  </a:extLst>
                </a:gridCol>
                <a:gridCol w="3788191">
                  <a:extLst>
                    <a:ext uri="{9D8B030D-6E8A-4147-A177-3AD203B41FA5}">
                      <a16:colId xmlns:a16="http://schemas.microsoft.com/office/drawing/2014/main" val="1546209871"/>
                    </a:ext>
                  </a:extLst>
                </a:gridCol>
                <a:gridCol w="2095774">
                  <a:extLst>
                    <a:ext uri="{9D8B030D-6E8A-4147-A177-3AD203B41FA5}">
                      <a16:colId xmlns:a16="http://schemas.microsoft.com/office/drawing/2014/main" val="43259362"/>
                    </a:ext>
                  </a:extLst>
                </a:gridCol>
                <a:gridCol w="3101010">
                  <a:extLst>
                    <a:ext uri="{9D8B030D-6E8A-4147-A177-3AD203B41FA5}">
                      <a16:colId xmlns:a16="http://schemas.microsoft.com/office/drawing/2014/main" val="2378607221"/>
                    </a:ext>
                  </a:extLst>
                </a:gridCol>
              </a:tblGrid>
              <a:tr h="3838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功能上的区别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其他区别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适用人群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947552"/>
                  </a:ext>
                </a:extLst>
              </a:tr>
              <a:tr h="1352517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社区版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CDAD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PyCharm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的社区版中没有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Web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开发、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Python Web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框架、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Python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分析器、远程开发、支持数据库与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SQL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等这些功能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rgbClr val="CDAD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PyCharm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的社区版提供给开发者免费使用的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rgbClr val="CDAD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PyCharm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的社区版是提供给编程爱好者使用学术交流的，所以是免费提供的，其功能虽然不够全面，但能够满足日常开发需要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rgbClr val="CDAD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846719"/>
                  </a:ext>
                </a:extLst>
              </a:tr>
              <a:tr h="1439312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专业版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CDADCB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0" fontAlgn="base" hangingPunct="0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PyCharm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专业版是功能最丰富的，与社区版相比，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PyCharm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专业版增加了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Web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开发、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Python Web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框架、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Python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分析器、远程开发、支持数据库与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SQL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等更多高级功能</a:t>
                      </a:r>
                    </a:p>
                  </a:txBody>
                  <a:tcPr marL="68580" marR="68580" marT="0" marB="0">
                    <a:solidFill>
                      <a:srgbClr val="CDAD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PyCharm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的专业版是需要付费购买该软件的激活码才可以进行使用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rgbClr val="CDAD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PyCharm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的专业版是适用于一些公司进行专业互联网开发适用，这需要使用公司投入一定资金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rgbClr val="CDAD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230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0939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4256453" y="614979"/>
            <a:ext cx="3926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的下载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F4A76-93B5-B854-F414-AD4BD64BF451}"/>
              </a:ext>
            </a:extLst>
          </p:cNvPr>
          <p:cNvSpPr txBox="1"/>
          <p:nvPr/>
        </p:nvSpPr>
        <p:spPr>
          <a:xfrm>
            <a:off x="864785" y="1477982"/>
            <a:ext cx="10709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官网网址</a:t>
            </a:r>
            <a:r>
              <a:rPr lang="zh-CN" altLang="en-US" sz="2800" dirty="0"/>
              <a:t>：</a:t>
            </a:r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https://www.jetbrains.com/pycharm/download/#section=windows</a:t>
            </a:r>
            <a:endParaRPr lang="zh-CN" altLang="en-US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2D8B51-2636-CEF9-7CBD-38691FE826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03" y="2113472"/>
            <a:ext cx="7498205" cy="46860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7634908-EBAC-2FDF-B7C9-6F9F24853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297" y="3001671"/>
            <a:ext cx="1871386" cy="219635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412936A-E8BC-6592-6F50-61E640F1E653}"/>
              </a:ext>
            </a:extLst>
          </p:cNvPr>
          <p:cNvSpPr txBox="1"/>
          <p:nvPr/>
        </p:nvSpPr>
        <p:spPr>
          <a:xfrm>
            <a:off x="9407831" y="5308275"/>
            <a:ext cx="1900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下载后的安装包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2287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3707813" y="614979"/>
            <a:ext cx="3926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的安装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F4A76-93B5-B854-F414-AD4BD64BF451}"/>
              </a:ext>
            </a:extLst>
          </p:cNvPr>
          <p:cNvSpPr txBox="1"/>
          <p:nvPr/>
        </p:nvSpPr>
        <p:spPr>
          <a:xfrm>
            <a:off x="1132177" y="1603365"/>
            <a:ext cx="3883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的安装步骤：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939144-E3A2-EC83-21C7-032615C7D8A4}"/>
              </a:ext>
            </a:extLst>
          </p:cNvPr>
          <p:cNvSpPr txBox="1"/>
          <p:nvPr/>
        </p:nvSpPr>
        <p:spPr>
          <a:xfrm>
            <a:off x="1511583" y="2306591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</a:t>
            </a:r>
            <a:r>
              <a:rPr lang="zh-CN" altLang="en-US" sz="2400" dirty="0"/>
              <a:t>、双击</a:t>
            </a:r>
            <a:r>
              <a:rPr lang="en-US" altLang="zh-CN" sz="2400" dirty="0"/>
              <a:t>PyCharm2023.2</a:t>
            </a:r>
            <a:r>
              <a:rPr lang="zh-CN" altLang="en-US" sz="2400" dirty="0"/>
              <a:t>安装包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8E7563-D96D-92BE-237D-4763C54F38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288" y="1523852"/>
            <a:ext cx="5726487" cy="4350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7047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5182929" y="74187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本章目标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F4A76-93B5-B854-F414-AD4BD64BF451}"/>
              </a:ext>
            </a:extLst>
          </p:cNvPr>
          <p:cNvSpPr txBox="1"/>
          <p:nvPr/>
        </p:nvSpPr>
        <p:spPr>
          <a:xfrm>
            <a:off x="3643796" y="2474893"/>
            <a:ext cx="56375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解释器的安装与卸载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的安装与卸载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3707813" y="614979"/>
            <a:ext cx="3926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的安装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F4A76-93B5-B854-F414-AD4BD64BF451}"/>
              </a:ext>
            </a:extLst>
          </p:cNvPr>
          <p:cNvSpPr txBox="1"/>
          <p:nvPr/>
        </p:nvSpPr>
        <p:spPr>
          <a:xfrm>
            <a:off x="1132177" y="1603365"/>
            <a:ext cx="3883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的安装步骤：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939144-E3A2-EC83-21C7-032615C7D8A4}"/>
              </a:ext>
            </a:extLst>
          </p:cNvPr>
          <p:cNvSpPr txBox="1"/>
          <p:nvPr/>
        </p:nvSpPr>
        <p:spPr>
          <a:xfrm>
            <a:off x="1511583" y="2306591"/>
            <a:ext cx="250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</a:t>
            </a:r>
            <a:r>
              <a:rPr lang="zh-CN" altLang="en-US" sz="2400" dirty="0"/>
              <a:t>、选择安装路径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243D360-2A6A-E3E2-D9AC-F0A523716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809" y="1603365"/>
            <a:ext cx="2044292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007B9C7A-D306-7878-F6EB-0C9045D64A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641459"/>
              </p:ext>
            </p:extLst>
          </p:nvPr>
        </p:nvGraphicFramePr>
        <p:xfrm>
          <a:off x="4929809" y="1603365"/>
          <a:ext cx="6186114" cy="4663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769095" imgH="3594285" progId="PBrush">
                  <p:embed/>
                </p:oleObj>
              </mc:Choice>
              <mc:Fallback>
                <p:oleObj r:id="rId3" imgW="4769095" imgH="3594285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809" y="1603365"/>
                        <a:ext cx="6186114" cy="46635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6191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3707813" y="614979"/>
            <a:ext cx="3926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的安装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F4A76-93B5-B854-F414-AD4BD64BF451}"/>
              </a:ext>
            </a:extLst>
          </p:cNvPr>
          <p:cNvSpPr txBox="1"/>
          <p:nvPr/>
        </p:nvSpPr>
        <p:spPr>
          <a:xfrm>
            <a:off x="1132177" y="1603365"/>
            <a:ext cx="3883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的安装步骤：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939144-E3A2-EC83-21C7-032615C7D8A4}"/>
              </a:ext>
            </a:extLst>
          </p:cNvPr>
          <p:cNvSpPr txBox="1"/>
          <p:nvPr/>
        </p:nvSpPr>
        <p:spPr>
          <a:xfrm>
            <a:off x="1511583" y="2306591"/>
            <a:ext cx="188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3</a:t>
            </a:r>
            <a:r>
              <a:rPr lang="zh-CN" altLang="en-US" sz="2400" dirty="0"/>
              <a:t>、安装选项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243D360-2A6A-E3E2-D9AC-F0A523716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809" y="1603365"/>
            <a:ext cx="2044292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81485F0-A117-E711-6AE6-C1DABAAF8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4316" y="1669774"/>
            <a:ext cx="1862653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74C1081C-3F4A-7B46-1141-B216335E3C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45012"/>
              </p:ext>
            </p:extLst>
          </p:nvPr>
        </p:nvGraphicFramePr>
        <p:xfrm>
          <a:off x="4864315" y="1669773"/>
          <a:ext cx="6005117" cy="4549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775445" imgH="3619686" progId="PBrush">
                  <p:embed/>
                </p:oleObj>
              </mc:Choice>
              <mc:Fallback>
                <p:oleObj r:id="rId3" imgW="4775445" imgH="3619686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315" y="1669773"/>
                        <a:ext cx="6005117" cy="45499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583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3707813" y="614979"/>
            <a:ext cx="3926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的安装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F4A76-93B5-B854-F414-AD4BD64BF451}"/>
              </a:ext>
            </a:extLst>
          </p:cNvPr>
          <p:cNvSpPr txBox="1"/>
          <p:nvPr/>
        </p:nvSpPr>
        <p:spPr>
          <a:xfrm>
            <a:off x="1132177" y="1603365"/>
            <a:ext cx="3883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的安装步骤：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939144-E3A2-EC83-21C7-032615C7D8A4}"/>
              </a:ext>
            </a:extLst>
          </p:cNvPr>
          <p:cNvSpPr txBox="1"/>
          <p:nvPr/>
        </p:nvSpPr>
        <p:spPr>
          <a:xfrm>
            <a:off x="1511583" y="2306591"/>
            <a:ext cx="3504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4</a:t>
            </a:r>
            <a:r>
              <a:rPr lang="zh-CN" altLang="en-US" sz="2400" dirty="0"/>
              <a:t>、</a:t>
            </a:r>
            <a:r>
              <a:rPr lang="zh-CN" altLang="zh-CN" sz="2400" dirty="0"/>
              <a:t>为快捷方式选择“开始”菜单文件夹</a:t>
            </a:r>
            <a:endParaRPr lang="zh-CN" altLang="en-US" sz="2400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243D360-2A6A-E3E2-D9AC-F0A523716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809" y="1603365"/>
            <a:ext cx="2044292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81485F0-A117-E711-6AE6-C1DABAAF8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4316" y="1669774"/>
            <a:ext cx="1862653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82422D2-7B29-5616-A685-9290A2867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0668" y="1523852"/>
            <a:ext cx="1842774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1030469E-A13A-FD64-7D07-82D1BD1209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767783"/>
              </p:ext>
            </p:extLst>
          </p:nvPr>
        </p:nvGraphicFramePr>
        <p:xfrm>
          <a:off x="5350668" y="1523852"/>
          <a:ext cx="5941028" cy="4482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762745" imgH="3594285" progId="PBrush">
                  <p:embed/>
                </p:oleObj>
              </mc:Choice>
              <mc:Fallback>
                <p:oleObj r:id="rId3" imgW="4762745" imgH="3594285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0668" y="1523852"/>
                        <a:ext cx="5941028" cy="44821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5950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3707813" y="614979"/>
            <a:ext cx="3926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的安装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F4A76-93B5-B854-F414-AD4BD64BF451}"/>
              </a:ext>
            </a:extLst>
          </p:cNvPr>
          <p:cNvSpPr txBox="1"/>
          <p:nvPr/>
        </p:nvSpPr>
        <p:spPr>
          <a:xfrm>
            <a:off x="1132177" y="1603365"/>
            <a:ext cx="3883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的安装步骤：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939144-E3A2-EC83-21C7-032615C7D8A4}"/>
              </a:ext>
            </a:extLst>
          </p:cNvPr>
          <p:cNvSpPr txBox="1"/>
          <p:nvPr/>
        </p:nvSpPr>
        <p:spPr>
          <a:xfrm>
            <a:off x="1511583" y="2306591"/>
            <a:ext cx="2312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</a:t>
            </a:r>
            <a:r>
              <a:rPr lang="zh-CN" altLang="en-US" sz="2400" dirty="0"/>
              <a:t>、安装过程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243D360-2A6A-E3E2-D9AC-F0A523716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809" y="1603365"/>
            <a:ext cx="2044292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81485F0-A117-E711-6AE6-C1DABAAF8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4316" y="1669774"/>
            <a:ext cx="1862653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82422D2-7B29-5616-A685-9290A2867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0668" y="1523852"/>
            <a:ext cx="1842774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FB0E715-6C12-DFEB-885A-7255C9065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190" y="1637160"/>
            <a:ext cx="6044756" cy="45643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5768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3707813" y="614979"/>
            <a:ext cx="3926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的安装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F4A76-93B5-B854-F414-AD4BD64BF451}"/>
              </a:ext>
            </a:extLst>
          </p:cNvPr>
          <p:cNvSpPr txBox="1"/>
          <p:nvPr/>
        </p:nvSpPr>
        <p:spPr>
          <a:xfrm>
            <a:off x="1132177" y="1603365"/>
            <a:ext cx="3883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的安装步骤：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939144-E3A2-EC83-21C7-032615C7D8A4}"/>
              </a:ext>
            </a:extLst>
          </p:cNvPr>
          <p:cNvSpPr txBox="1"/>
          <p:nvPr/>
        </p:nvSpPr>
        <p:spPr>
          <a:xfrm>
            <a:off x="1511583" y="2306591"/>
            <a:ext cx="2312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6</a:t>
            </a:r>
            <a:r>
              <a:rPr lang="zh-CN" altLang="en-US" sz="2400" dirty="0"/>
              <a:t>、安装成功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243D360-2A6A-E3E2-D9AC-F0A523716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809" y="1603365"/>
            <a:ext cx="2044292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81485F0-A117-E711-6AE6-C1DABAAF8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4316" y="1669774"/>
            <a:ext cx="1862653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82422D2-7B29-5616-A685-9290A2867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0668" y="1523852"/>
            <a:ext cx="1842774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F99680B-B668-D894-E9FB-C7599A481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809" y="1556617"/>
            <a:ext cx="1680880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087C130F-FB9A-0310-04A5-63E890336E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7293713"/>
              </p:ext>
            </p:extLst>
          </p:nvPr>
        </p:nvGraphicFramePr>
        <p:xfrm>
          <a:off x="4929808" y="1556616"/>
          <a:ext cx="5979381" cy="451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769095" imgH="3606985" progId="PBrush">
                  <p:embed/>
                </p:oleObj>
              </mc:Choice>
              <mc:Fallback>
                <p:oleObj r:id="rId3" imgW="4769095" imgH="3606985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808" y="1556616"/>
                        <a:ext cx="5979381" cy="45173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8D359103-DEFC-4201-BEA1-0EEDF2C57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672" y="3216831"/>
            <a:ext cx="1797244" cy="195075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6B02C73-3A7A-6FAD-962D-5A82F3D02E4D}"/>
              </a:ext>
            </a:extLst>
          </p:cNvPr>
          <p:cNvSpPr txBox="1"/>
          <p:nvPr/>
        </p:nvSpPr>
        <p:spPr>
          <a:xfrm>
            <a:off x="1799567" y="5219199"/>
            <a:ext cx="1900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桌面快捷方式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6653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4528051" y="614979"/>
            <a:ext cx="3926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F4A76-93B5-B854-F414-AD4BD64BF451}"/>
              </a:ext>
            </a:extLst>
          </p:cNvPr>
          <p:cNvSpPr txBox="1"/>
          <p:nvPr/>
        </p:nvSpPr>
        <p:spPr>
          <a:xfrm>
            <a:off x="1370716" y="1666975"/>
            <a:ext cx="3883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的使用步骤</a:t>
            </a:r>
            <a:r>
              <a:rPr lang="zh-CN" altLang="en-US" sz="2800" dirty="0"/>
              <a:t>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42EE62-C937-BF0E-756D-97DECA00C507}"/>
              </a:ext>
            </a:extLst>
          </p:cNvPr>
          <p:cNvSpPr txBox="1"/>
          <p:nvPr/>
        </p:nvSpPr>
        <p:spPr>
          <a:xfrm>
            <a:off x="1511583" y="2433811"/>
            <a:ext cx="4001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</a:t>
            </a:r>
            <a:r>
              <a:rPr lang="zh-CN" altLang="en-US" sz="2400" dirty="0"/>
              <a:t>、双击</a:t>
            </a:r>
            <a:r>
              <a:rPr lang="en-US" altLang="zh-CN" sz="2400" dirty="0"/>
              <a:t>PyCharm</a:t>
            </a:r>
            <a:r>
              <a:rPr lang="zh-CN" altLang="en-US" sz="2400" dirty="0"/>
              <a:t>的快捷方式</a:t>
            </a:r>
            <a:endParaRPr lang="en-US" altLang="zh-CN" sz="2400" dirty="0"/>
          </a:p>
          <a:p>
            <a:r>
              <a:rPr lang="zh-CN" altLang="en-US" sz="2400" dirty="0"/>
              <a:t>      打开导入窗口设置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80D0A6-EE4C-226E-0B2F-AA75BB9E5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999" y="1666974"/>
            <a:ext cx="6355617" cy="39784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5536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4528051" y="614979"/>
            <a:ext cx="3926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F4A76-93B5-B854-F414-AD4BD64BF451}"/>
              </a:ext>
            </a:extLst>
          </p:cNvPr>
          <p:cNvSpPr txBox="1"/>
          <p:nvPr/>
        </p:nvSpPr>
        <p:spPr>
          <a:xfrm>
            <a:off x="1370716" y="1666975"/>
            <a:ext cx="3883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的使用步骤</a:t>
            </a:r>
            <a:r>
              <a:rPr lang="zh-CN" altLang="en-US" sz="2800" dirty="0"/>
              <a:t>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42EE62-C937-BF0E-756D-97DECA00C507}"/>
              </a:ext>
            </a:extLst>
          </p:cNvPr>
          <p:cNvSpPr txBox="1"/>
          <p:nvPr/>
        </p:nvSpPr>
        <p:spPr>
          <a:xfrm>
            <a:off x="1511583" y="2433811"/>
            <a:ext cx="3424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</a:t>
            </a:r>
            <a:r>
              <a:rPr lang="zh-CN" altLang="en-US" sz="2400" dirty="0"/>
              <a:t>、选择试用，点击注册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D31A92B-5D45-1F73-F0E7-CF478D7C1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407" y="1666975"/>
            <a:ext cx="1597843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71D7B8E-C05A-0425-4438-5EDFD51F9B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428797"/>
              </p:ext>
            </p:extLst>
          </p:nvPr>
        </p:nvGraphicFramePr>
        <p:xfrm>
          <a:off x="5254407" y="1666974"/>
          <a:ext cx="5426009" cy="4435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562886" imgH="4553184" progId="PBrush">
                  <p:embed/>
                </p:oleObj>
              </mc:Choice>
              <mc:Fallback>
                <p:oleObj r:id="rId3" imgW="5562886" imgH="4553184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407" y="1666974"/>
                        <a:ext cx="5426009" cy="44356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2447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4528051" y="614979"/>
            <a:ext cx="3926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F4A76-93B5-B854-F414-AD4BD64BF451}"/>
              </a:ext>
            </a:extLst>
          </p:cNvPr>
          <p:cNvSpPr txBox="1"/>
          <p:nvPr/>
        </p:nvSpPr>
        <p:spPr>
          <a:xfrm>
            <a:off x="1370716" y="1666975"/>
            <a:ext cx="3883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的使用步骤</a:t>
            </a:r>
            <a:r>
              <a:rPr lang="zh-CN" altLang="en-US" sz="2800" dirty="0"/>
              <a:t>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42EE62-C937-BF0E-756D-97DECA00C507}"/>
              </a:ext>
            </a:extLst>
          </p:cNvPr>
          <p:cNvSpPr txBox="1"/>
          <p:nvPr/>
        </p:nvSpPr>
        <p:spPr>
          <a:xfrm>
            <a:off x="1511583" y="2433811"/>
            <a:ext cx="4213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3</a:t>
            </a:r>
            <a:r>
              <a:rPr lang="zh-CN" altLang="en-US" sz="2400" dirty="0"/>
              <a:t>、注册</a:t>
            </a:r>
            <a:r>
              <a:rPr lang="en-US" altLang="zh-CN" sz="2400" dirty="0"/>
              <a:t>JetBrains Account</a:t>
            </a:r>
            <a:r>
              <a:rPr lang="zh-CN" altLang="en-US" sz="2400" dirty="0"/>
              <a:t>账号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D31A92B-5D45-1F73-F0E7-CF478D7C1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407" y="1666975"/>
            <a:ext cx="1597843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F61FA73-A990-6AAC-D29E-7A13829FF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96" y="1666975"/>
            <a:ext cx="1492677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C9EBBE1F-1E00-ACD0-BDE3-AED2BAA77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88447"/>
              </p:ext>
            </p:extLst>
          </p:nvPr>
        </p:nvGraphicFramePr>
        <p:xfrm>
          <a:off x="5724595" y="1666974"/>
          <a:ext cx="6263167" cy="3986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712295" imgH="4273770" progId="PBrush">
                  <p:embed/>
                </p:oleObj>
              </mc:Choice>
              <mc:Fallback>
                <p:oleObj r:id="rId3" imgW="6712295" imgH="4273770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95" y="1666974"/>
                        <a:ext cx="6263167" cy="39863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0383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4528051" y="614979"/>
            <a:ext cx="3926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F4A76-93B5-B854-F414-AD4BD64BF451}"/>
              </a:ext>
            </a:extLst>
          </p:cNvPr>
          <p:cNvSpPr txBox="1"/>
          <p:nvPr/>
        </p:nvSpPr>
        <p:spPr>
          <a:xfrm>
            <a:off x="1370716" y="1666975"/>
            <a:ext cx="3883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的使用步骤</a:t>
            </a:r>
            <a:r>
              <a:rPr lang="zh-CN" altLang="en-US" sz="2800" dirty="0"/>
              <a:t>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42EE62-C937-BF0E-756D-97DECA00C507}"/>
              </a:ext>
            </a:extLst>
          </p:cNvPr>
          <p:cNvSpPr txBox="1"/>
          <p:nvPr/>
        </p:nvSpPr>
        <p:spPr>
          <a:xfrm>
            <a:off x="1511583" y="2433811"/>
            <a:ext cx="188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4</a:t>
            </a:r>
            <a:r>
              <a:rPr lang="zh-CN" altLang="en-US" sz="2400" dirty="0"/>
              <a:t>、邮箱确认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D31A92B-5D45-1F73-F0E7-CF478D7C1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407" y="1666975"/>
            <a:ext cx="1597843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F61FA73-A990-6AAC-D29E-7A13829FF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96" y="1666975"/>
            <a:ext cx="1492677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D255BF6-D37E-449D-7453-492462D8F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5852" y="2121412"/>
            <a:ext cx="1708479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578B23A7-FA7A-1354-1981-17199F732A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568628"/>
              </p:ext>
            </p:extLst>
          </p:nvPr>
        </p:nvGraphicFramePr>
        <p:xfrm>
          <a:off x="3685853" y="2121412"/>
          <a:ext cx="6682648" cy="4182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674193" imgH="4178515" progId="PBrush">
                  <p:embed/>
                </p:oleObj>
              </mc:Choice>
              <mc:Fallback>
                <p:oleObj r:id="rId3" imgW="6674193" imgH="4178515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5853" y="2121412"/>
                        <a:ext cx="6682648" cy="41822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685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4528051" y="614979"/>
            <a:ext cx="3926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F4A76-93B5-B854-F414-AD4BD64BF451}"/>
              </a:ext>
            </a:extLst>
          </p:cNvPr>
          <p:cNvSpPr txBox="1"/>
          <p:nvPr/>
        </p:nvSpPr>
        <p:spPr>
          <a:xfrm>
            <a:off x="1370716" y="1666975"/>
            <a:ext cx="3883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的使用步骤</a:t>
            </a:r>
            <a:r>
              <a:rPr lang="zh-CN" altLang="en-US" sz="2800" dirty="0"/>
              <a:t>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42EE62-C937-BF0E-756D-97DECA00C507}"/>
              </a:ext>
            </a:extLst>
          </p:cNvPr>
          <p:cNvSpPr txBox="1"/>
          <p:nvPr/>
        </p:nvSpPr>
        <p:spPr>
          <a:xfrm>
            <a:off x="1511583" y="2433811"/>
            <a:ext cx="250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5</a:t>
            </a:r>
            <a:r>
              <a:rPr lang="zh-CN" altLang="en-US" sz="2400" dirty="0"/>
              <a:t>、完善注册信息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D31A92B-5D45-1F73-F0E7-CF478D7C1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407" y="1666975"/>
            <a:ext cx="1597843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F61FA73-A990-6AAC-D29E-7A13829FF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96" y="1666975"/>
            <a:ext cx="1492677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D255BF6-D37E-449D-7453-492462D8F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5852" y="2121412"/>
            <a:ext cx="1708479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D626A09-66A5-0814-0B5C-8CB462E39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132" y="1569006"/>
            <a:ext cx="1586392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B1771F0B-EE39-780C-4A6C-8403838FF2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759149"/>
              </p:ext>
            </p:extLst>
          </p:nvPr>
        </p:nvGraphicFramePr>
        <p:xfrm>
          <a:off x="5143131" y="1569005"/>
          <a:ext cx="6942901" cy="4394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718645" imgH="4254719" progId="PBrush">
                  <p:embed/>
                </p:oleObj>
              </mc:Choice>
              <mc:Fallback>
                <p:oleObj r:id="rId3" imgW="6718645" imgH="4254719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131" y="1569005"/>
                        <a:ext cx="6942901" cy="43944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7405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833C8DD-4C6B-EF31-16DA-16D7E6E16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2" y="3429000"/>
            <a:ext cx="1955901" cy="23178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3707813" y="614979"/>
            <a:ext cx="49967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解释器的下载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F4A76-93B5-B854-F414-AD4BD64BF451}"/>
              </a:ext>
            </a:extLst>
          </p:cNvPr>
          <p:cNvSpPr txBox="1"/>
          <p:nvPr/>
        </p:nvSpPr>
        <p:spPr>
          <a:xfrm>
            <a:off x="4558481" y="1970450"/>
            <a:ext cx="48558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什么是</a:t>
            </a:r>
            <a:r>
              <a:rPr lang="en-US" altLang="zh-CN" sz="2800" dirty="0"/>
              <a:t>Python</a:t>
            </a:r>
            <a:r>
              <a:rPr lang="zh-CN" altLang="en-US" sz="2800" dirty="0"/>
              <a:t>解释器？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为什么要安装</a:t>
            </a:r>
            <a:r>
              <a:rPr lang="en-US" altLang="zh-CN" sz="2800" dirty="0"/>
              <a:t>Python</a:t>
            </a:r>
            <a:r>
              <a:rPr lang="zh-CN" altLang="en-US" sz="2800" dirty="0"/>
              <a:t>解释器？</a:t>
            </a:r>
          </a:p>
        </p:txBody>
      </p:sp>
      <p:sp>
        <p:nvSpPr>
          <p:cNvPr id="2" name="思想气泡: 云 1">
            <a:extLst>
              <a:ext uri="{FF2B5EF4-FFF2-40B4-BE49-F238E27FC236}">
                <a16:creationId xmlns:a16="http://schemas.microsoft.com/office/drawing/2014/main" id="{8864E6A7-A2BC-CCAF-B181-E2B71A42C475}"/>
              </a:ext>
            </a:extLst>
          </p:cNvPr>
          <p:cNvSpPr/>
          <p:nvPr/>
        </p:nvSpPr>
        <p:spPr>
          <a:xfrm>
            <a:off x="2501660" y="2044005"/>
            <a:ext cx="1837426" cy="1522562"/>
          </a:xfrm>
          <a:prstGeom prst="cloudCallou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>
                <a:solidFill>
                  <a:srgbClr val="7030A0"/>
                </a:solidFill>
              </a:rPr>
              <a:t>   </a:t>
            </a:r>
            <a:r>
              <a:rPr lang="zh-CN" altLang="en-US" sz="6000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CB5CA69-395D-1020-E89C-E87D4340978A}"/>
              </a:ext>
            </a:extLst>
          </p:cNvPr>
          <p:cNvSpPr txBox="1"/>
          <p:nvPr/>
        </p:nvSpPr>
        <p:spPr>
          <a:xfrm>
            <a:off x="3253909" y="4199241"/>
            <a:ext cx="8617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zh-CN" sz="2400" b="1" dirty="0">
                <a:solidFill>
                  <a:srgbClr val="7030A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解释器</a:t>
            </a:r>
            <a:r>
              <a:rPr lang="zh-CN" altLang="zh-CN" sz="2400" dirty="0">
                <a:solidFill>
                  <a:srgbClr val="7030A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是一款用于解释、执行</a:t>
            </a:r>
            <a:r>
              <a:rPr lang="en-US" altLang="zh-CN" sz="2400" dirty="0">
                <a:solidFill>
                  <a:srgbClr val="7030A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zh-CN" sz="2400" dirty="0">
                <a:solidFill>
                  <a:srgbClr val="7030A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代码的应用程序</a:t>
            </a:r>
            <a:endParaRPr lang="zh-CN" altLang="en-US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6280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4528051" y="614979"/>
            <a:ext cx="3926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F4A76-93B5-B854-F414-AD4BD64BF451}"/>
              </a:ext>
            </a:extLst>
          </p:cNvPr>
          <p:cNvSpPr txBox="1"/>
          <p:nvPr/>
        </p:nvSpPr>
        <p:spPr>
          <a:xfrm>
            <a:off x="1370716" y="1666975"/>
            <a:ext cx="3883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的使用步骤</a:t>
            </a:r>
            <a:r>
              <a:rPr lang="zh-CN" altLang="en-US" sz="2800" dirty="0"/>
              <a:t>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42EE62-C937-BF0E-756D-97DECA00C507}"/>
              </a:ext>
            </a:extLst>
          </p:cNvPr>
          <p:cNvSpPr txBox="1"/>
          <p:nvPr/>
        </p:nvSpPr>
        <p:spPr>
          <a:xfrm>
            <a:off x="1511583" y="2433811"/>
            <a:ext cx="188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6</a:t>
            </a:r>
            <a:r>
              <a:rPr lang="zh-CN" altLang="en-US" sz="2400" dirty="0"/>
              <a:t>、点击试用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D31A92B-5D45-1F73-F0E7-CF478D7C1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407" y="1666975"/>
            <a:ext cx="1597843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F61FA73-A990-6AAC-D29E-7A13829FF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96" y="1666975"/>
            <a:ext cx="1492677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D255BF6-D37E-449D-7453-492462D8F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5852" y="2121412"/>
            <a:ext cx="1708479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D626A09-66A5-0814-0B5C-8CB462E39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132" y="1569006"/>
            <a:ext cx="1586392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E2673B83-E0D6-FC4E-84BF-545156F52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1126" y="1569006"/>
            <a:ext cx="1407821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0E185E5E-83BE-E2E6-99C0-28A87BA190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549945"/>
              </p:ext>
            </p:extLst>
          </p:nvPr>
        </p:nvGraphicFramePr>
        <p:xfrm>
          <a:off x="5041127" y="1569006"/>
          <a:ext cx="5557962" cy="4612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686894" imgH="5543835" progId="PBrush">
                  <p:embed/>
                </p:oleObj>
              </mc:Choice>
              <mc:Fallback>
                <p:oleObj r:id="rId3" imgW="6686894" imgH="5543835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1127" y="1569006"/>
                        <a:ext cx="5557962" cy="46120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7934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4528051" y="614979"/>
            <a:ext cx="3926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F4A76-93B5-B854-F414-AD4BD64BF451}"/>
              </a:ext>
            </a:extLst>
          </p:cNvPr>
          <p:cNvSpPr txBox="1"/>
          <p:nvPr/>
        </p:nvSpPr>
        <p:spPr>
          <a:xfrm>
            <a:off x="1370716" y="1666975"/>
            <a:ext cx="3883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的使用步骤</a:t>
            </a:r>
            <a:r>
              <a:rPr lang="zh-CN" altLang="en-US" sz="2800" dirty="0"/>
              <a:t>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42EE62-C937-BF0E-756D-97DECA00C507}"/>
              </a:ext>
            </a:extLst>
          </p:cNvPr>
          <p:cNvSpPr txBox="1"/>
          <p:nvPr/>
        </p:nvSpPr>
        <p:spPr>
          <a:xfrm>
            <a:off x="1511583" y="2433811"/>
            <a:ext cx="3116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7</a:t>
            </a:r>
            <a:r>
              <a:rPr lang="zh-CN" altLang="en-US" sz="2400" dirty="0"/>
              <a:t>、显示试用起止时间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D31A92B-5D45-1F73-F0E7-CF478D7C1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407" y="1666975"/>
            <a:ext cx="1597843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F61FA73-A990-6AAC-D29E-7A13829FF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96" y="1666975"/>
            <a:ext cx="1492677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D255BF6-D37E-449D-7453-492462D8F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5852" y="2121412"/>
            <a:ext cx="1708479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D626A09-66A5-0814-0B5C-8CB462E39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132" y="1569006"/>
            <a:ext cx="1586392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E2673B83-E0D6-FC4E-84BF-545156F52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1126" y="1569006"/>
            <a:ext cx="1407821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FBE5CBC-CF51-700F-25EC-7D24A0695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132" y="1589449"/>
            <a:ext cx="5657140" cy="46176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236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4528051" y="614979"/>
            <a:ext cx="3926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F4A76-93B5-B854-F414-AD4BD64BF451}"/>
              </a:ext>
            </a:extLst>
          </p:cNvPr>
          <p:cNvSpPr txBox="1"/>
          <p:nvPr/>
        </p:nvSpPr>
        <p:spPr>
          <a:xfrm>
            <a:off x="1370716" y="1666975"/>
            <a:ext cx="3883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的使用步骤</a:t>
            </a:r>
            <a:r>
              <a:rPr lang="zh-CN" altLang="en-US" sz="2800" dirty="0"/>
              <a:t>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42EE62-C937-BF0E-756D-97DECA00C507}"/>
              </a:ext>
            </a:extLst>
          </p:cNvPr>
          <p:cNvSpPr txBox="1"/>
          <p:nvPr/>
        </p:nvSpPr>
        <p:spPr>
          <a:xfrm>
            <a:off x="1511583" y="2433811"/>
            <a:ext cx="3424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8</a:t>
            </a:r>
            <a:r>
              <a:rPr lang="zh-CN" altLang="en-US" sz="2400" dirty="0"/>
              <a:t>、成功试用，创建项目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D31A92B-5D45-1F73-F0E7-CF478D7C1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407" y="1666975"/>
            <a:ext cx="1597843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F61FA73-A990-6AAC-D29E-7A13829FF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96" y="1666975"/>
            <a:ext cx="1492677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D255BF6-D37E-449D-7453-492462D8F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5852" y="2121412"/>
            <a:ext cx="1708479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D626A09-66A5-0814-0B5C-8CB462E39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132" y="1569006"/>
            <a:ext cx="1586392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E2673B83-E0D6-FC4E-84BF-545156F52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1126" y="1569006"/>
            <a:ext cx="1407821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1F675C6-37D2-B646-F758-CF0A34ABE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406" y="1569006"/>
            <a:ext cx="1667770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7FE8B5FE-5B6D-1CF3-A65D-FC270B5D6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9320207"/>
              </p:ext>
            </p:extLst>
          </p:nvPr>
        </p:nvGraphicFramePr>
        <p:xfrm>
          <a:off x="5254406" y="1569006"/>
          <a:ext cx="5654783" cy="4647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499735" imgH="6166167" progId="PBrush">
                  <p:embed/>
                </p:oleObj>
              </mc:Choice>
              <mc:Fallback>
                <p:oleObj r:id="rId3" imgW="7499735" imgH="6166167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406" y="1569006"/>
                        <a:ext cx="5654783" cy="46471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8508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4528051" y="614979"/>
            <a:ext cx="3926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F4A76-93B5-B854-F414-AD4BD64BF451}"/>
              </a:ext>
            </a:extLst>
          </p:cNvPr>
          <p:cNvSpPr txBox="1"/>
          <p:nvPr/>
        </p:nvSpPr>
        <p:spPr>
          <a:xfrm>
            <a:off x="1370716" y="1666975"/>
            <a:ext cx="3883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的使用步骤</a:t>
            </a:r>
            <a:r>
              <a:rPr lang="zh-CN" altLang="en-US" sz="2800" dirty="0"/>
              <a:t>：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D31A92B-5D45-1F73-F0E7-CF478D7C1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407" y="1666975"/>
            <a:ext cx="1597843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F61FA73-A990-6AAC-D29E-7A13829FF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96" y="1666975"/>
            <a:ext cx="1492677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D255BF6-D37E-449D-7453-492462D8F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5852" y="2121412"/>
            <a:ext cx="1708479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D626A09-66A5-0814-0B5C-8CB462E39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132" y="1569006"/>
            <a:ext cx="1586392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E2673B83-E0D6-FC4E-84BF-545156F52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1126" y="1569006"/>
            <a:ext cx="1407821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1F675C6-37D2-B646-F758-CF0A34ABE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406" y="1569006"/>
            <a:ext cx="1667770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45770ED-3799-C622-A4DE-82D2E9F02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468" y="1523852"/>
            <a:ext cx="1341022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BA056B69-E9E2-018F-9152-A1EEDCAA73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5156752"/>
              </p:ext>
            </p:extLst>
          </p:nvPr>
        </p:nvGraphicFramePr>
        <p:xfrm>
          <a:off x="5064469" y="1523852"/>
          <a:ext cx="5510766" cy="4742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537837" imgH="6483683" progId="PBrush">
                  <p:embed/>
                </p:oleObj>
              </mc:Choice>
              <mc:Fallback>
                <p:oleObj r:id="rId3" imgW="7537837" imgH="6483683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4469" y="1523852"/>
                        <a:ext cx="5510766" cy="47424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A6656A61-C314-FF3F-6373-D88A6AA74661}"/>
              </a:ext>
            </a:extLst>
          </p:cNvPr>
          <p:cNvSpPr txBox="1"/>
          <p:nvPr/>
        </p:nvSpPr>
        <p:spPr>
          <a:xfrm>
            <a:off x="1511583" y="2433811"/>
            <a:ext cx="3424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8</a:t>
            </a:r>
            <a:r>
              <a:rPr lang="zh-CN" altLang="en-US" sz="2400" dirty="0"/>
              <a:t>、成功试用，创建项目</a:t>
            </a:r>
          </a:p>
        </p:txBody>
      </p:sp>
    </p:spTree>
    <p:extLst>
      <p:ext uri="{BB962C8B-B14F-4D97-AF65-F5344CB8AC3E}">
        <p14:creationId xmlns:p14="http://schemas.microsoft.com/office/powerpoint/2010/main" val="2815518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4528051" y="614979"/>
            <a:ext cx="3926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F4A76-93B5-B854-F414-AD4BD64BF451}"/>
              </a:ext>
            </a:extLst>
          </p:cNvPr>
          <p:cNvSpPr txBox="1"/>
          <p:nvPr/>
        </p:nvSpPr>
        <p:spPr>
          <a:xfrm>
            <a:off x="1370716" y="1666975"/>
            <a:ext cx="3883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的使用步骤</a:t>
            </a:r>
            <a:r>
              <a:rPr lang="zh-CN" altLang="en-US" sz="2800" dirty="0"/>
              <a:t>：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D31A92B-5D45-1F73-F0E7-CF478D7C1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407" y="1666975"/>
            <a:ext cx="1597843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F61FA73-A990-6AAC-D29E-7A13829FF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96" y="1666975"/>
            <a:ext cx="1492677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D255BF6-D37E-449D-7453-492462D8F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5852" y="2121412"/>
            <a:ext cx="1708479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D626A09-66A5-0814-0B5C-8CB462E39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132" y="1569006"/>
            <a:ext cx="1586392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E2673B83-E0D6-FC4E-84BF-545156F52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1126" y="1569006"/>
            <a:ext cx="1407821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1F675C6-37D2-B646-F758-CF0A34ABE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406" y="1569006"/>
            <a:ext cx="1667770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45770ED-3799-C622-A4DE-82D2E9F02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468" y="1523852"/>
            <a:ext cx="1341022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72D1A496-B554-176E-66D2-115FA05F6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8768" y="1607176"/>
            <a:ext cx="1338990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23664296-4938-8D01-3BCF-526AC155F5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102631"/>
              </p:ext>
            </p:extLst>
          </p:nvPr>
        </p:nvGraphicFramePr>
        <p:xfrm>
          <a:off x="5178768" y="1607175"/>
          <a:ext cx="5905350" cy="4587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918857" imgH="6147116" progId="PBrush">
                  <p:embed/>
                </p:oleObj>
              </mc:Choice>
              <mc:Fallback>
                <p:oleObj r:id="rId3" imgW="7918857" imgH="6147116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8768" y="1607175"/>
                        <a:ext cx="5905350" cy="45878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8454DF66-C2E2-10EA-2C2A-E7F1142985C2}"/>
              </a:ext>
            </a:extLst>
          </p:cNvPr>
          <p:cNvSpPr txBox="1"/>
          <p:nvPr/>
        </p:nvSpPr>
        <p:spPr>
          <a:xfrm>
            <a:off x="1511583" y="2433811"/>
            <a:ext cx="3424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8</a:t>
            </a:r>
            <a:r>
              <a:rPr lang="zh-CN" altLang="en-US" sz="2400" dirty="0"/>
              <a:t>、成功试用，创建项目</a:t>
            </a:r>
          </a:p>
        </p:txBody>
      </p:sp>
    </p:spTree>
    <p:extLst>
      <p:ext uri="{BB962C8B-B14F-4D97-AF65-F5344CB8AC3E}">
        <p14:creationId xmlns:p14="http://schemas.microsoft.com/office/powerpoint/2010/main" val="2530758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4528051" y="614979"/>
            <a:ext cx="3926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F4A76-93B5-B854-F414-AD4BD64BF451}"/>
              </a:ext>
            </a:extLst>
          </p:cNvPr>
          <p:cNvSpPr txBox="1"/>
          <p:nvPr/>
        </p:nvSpPr>
        <p:spPr>
          <a:xfrm>
            <a:off x="1370716" y="1666975"/>
            <a:ext cx="3883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的使用步骤</a:t>
            </a:r>
            <a:r>
              <a:rPr lang="zh-CN" altLang="en-US" sz="2800" dirty="0"/>
              <a:t>：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D31A92B-5D45-1F73-F0E7-CF478D7C1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407" y="1666975"/>
            <a:ext cx="1597843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F61FA73-A990-6AAC-D29E-7A13829FF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96" y="1666975"/>
            <a:ext cx="1492677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D255BF6-D37E-449D-7453-492462D8F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5852" y="2121412"/>
            <a:ext cx="1708479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D626A09-66A5-0814-0B5C-8CB462E39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132" y="1569006"/>
            <a:ext cx="1586392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E2673B83-E0D6-FC4E-84BF-545156F52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1126" y="1569006"/>
            <a:ext cx="1407821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1F675C6-37D2-B646-F758-CF0A34ABE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406" y="1569006"/>
            <a:ext cx="1667770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45770ED-3799-C622-A4DE-82D2E9F02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468" y="1523852"/>
            <a:ext cx="1341022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72D1A496-B554-176E-66D2-115FA05F6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8768" y="1607176"/>
            <a:ext cx="1338990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454DF66-C2E2-10EA-2C2A-E7F1142985C2}"/>
              </a:ext>
            </a:extLst>
          </p:cNvPr>
          <p:cNvSpPr txBox="1"/>
          <p:nvPr/>
        </p:nvSpPr>
        <p:spPr>
          <a:xfrm>
            <a:off x="1511583" y="2433811"/>
            <a:ext cx="2925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9</a:t>
            </a:r>
            <a:r>
              <a:rPr lang="zh-CN" altLang="en-US" sz="2400" dirty="0"/>
              <a:t>、运行</a:t>
            </a:r>
            <a:r>
              <a:rPr lang="en-US" altLang="zh-CN" sz="2400" dirty="0"/>
              <a:t>main.py</a:t>
            </a:r>
            <a:r>
              <a:rPr lang="zh-CN" altLang="en-US" sz="2400" dirty="0"/>
              <a:t>文件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9BCCD7B-74AA-70B2-4FE1-6D39715A2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0194" y="1569006"/>
            <a:ext cx="1595335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F4A81372-8B2F-A966-59B0-2B322F4F1C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669136"/>
              </p:ext>
            </p:extLst>
          </p:nvPr>
        </p:nvGraphicFramePr>
        <p:xfrm>
          <a:off x="5150194" y="1569005"/>
          <a:ext cx="6364124" cy="4660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272182" imgH="9722350" progId="PBrush">
                  <p:embed/>
                </p:oleObj>
              </mc:Choice>
              <mc:Fallback>
                <p:oleObj r:id="rId3" imgW="13272182" imgH="9722350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0194" y="1569005"/>
                        <a:ext cx="6364124" cy="46603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4144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4528051" y="614979"/>
            <a:ext cx="3926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F4A76-93B5-B854-F414-AD4BD64BF451}"/>
              </a:ext>
            </a:extLst>
          </p:cNvPr>
          <p:cNvSpPr txBox="1"/>
          <p:nvPr/>
        </p:nvSpPr>
        <p:spPr>
          <a:xfrm>
            <a:off x="1370716" y="1666975"/>
            <a:ext cx="3883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的使用步骤</a:t>
            </a:r>
            <a:r>
              <a:rPr lang="zh-CN" altLang="en-US" sz="2800" dirty="0"/>
              <a:t>：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D31A92B-5D45-1F73-F0E7-CF478D7C1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407" y="1666975"/>
            <a:ext cx="1597843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F61FA73-A990-6AAC-D29E-7A13829FF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96" y="1666975"/>
            <a:ext cx="1492677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D255BF6-D37E-449D-7453-492462D8F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5852" y="2121412"/>
            <a:ext cx="1708479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D626A09-66A5-0814-0B5C-8CB462E39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132" y="1569006"/>
            <a:ext cx="1586392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E2673B83-E0D6-FC4E-84BF-545156F52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1126" y="1569006"/>
            <a:ext cx="1407821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1F675C6-37D2-B646-F758-CF0A34ABE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406" y="1569006"/>
            <a:ext cx="1667770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45770ED-3799-C622-A4DE-82D2E9F02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468" y="1523852"/>
            <a:ext cx="1341022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72D1A496-B554-176E-66D2-115FA05F6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8768" y="1607176"/>
            <a:ext cx="1338990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454DF66-C2E2-10EA-2C2A-E7F1142985C2}"/>
              </a:ext>
            </a:extLst>
          </p:cNvPr>
          <p:cNvSpPr txBox="1"/>
          <p:nvPr/>
        </p:nvSpPr>
        <p:spPr>
          <a:xfrm>
            <a:off x="1511583" y="2433811"/>
            <a:ext cx="2925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9</a:t>
            </a:r>
            <a:r>
              <a:rPr lang="zh-CN" altLang="en-US" sz="2400" dirty="0"/>
              <a:t>、运行</a:t>
            </a:r>
            <a:r>
              <a:rPr lang="en-US" altLang="zh-CN" sz="2400" dirty="0"/>
              <a:t>main.py</a:t>
            </a:r>
            <a:r>
              <a:rPr lang="zh-CN" altLang="en-US" sz="2400" dirty="0"/>
              <a:t>文件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9BCCD7B-74AA-70B2-4FE1-6D39715A2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0194" y="1569006"/>
            <a:ext cx="1595335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C259E95E-7230-6D3D-163C-490E4133A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9226" y="2888249"/>
            <a:ext cx="2256593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8B104A8A-B2D9-A54E-818A-A6FF6C7771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428815"/>
              </p:ext>
            </p:extLst>
          </p:nvPr>
        </p:nvGraphicFramePr>
        <p:xfrm>
          <a:off x="2359227" y="2888248"/>
          <a:ext cx="8321190" cy="3173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820250" imgH="2603634" progId="PBrush">
                  <p:embed/>
                </p:oleObj>
              </mc:Choice>
              <mc:Fallback>
                <p:oleObj r:id="rId3" imgW="6820250" imgH="2603634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9227" y="2888248"/>
                        <a:ext cx="8321190" cy="31733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7085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3707813" y="614979"/>
            <a:ext cx="4952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的皮肤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F4A76-93B5-B854-F414-AD4BD64BF451}"/>
              </a:ext>
            </a:extLst>
          </p:cNvPr>
          <p:cNvSpPr txBox="1"/>
          <p:nvPr/>
        </p:nvSpPr>
        <p:spPr>
          <a:xfrm>
            <a:off x="354274" y="1593442"/>
            <a:ext cx="4480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/>
              <a:t>File</a:t>
            </a:r>
            <a:r>
              <a:rPr lang="en-US" altLang="zh-CN" sz="2800" dirty="0" err="1">
                <a:sym typeface="Wingdings" panose="05000000000000000000" pitchFamily="2" charset="2"/>
              </a:rPr>
              <a:t>SettingsAppearance</a:t>
            </a:r>
            <a:endParaRPr lang="zh-CN" altLang="en-US" sz="28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D9B0FD3-1FF5-336E-3CAE-E255CE017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A2DCA7F-36F4-CDC6-47BA-CFB39CF6D6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4530030"/>
              </p:ext>
            </p:extLst>
          </p:nvPr>
        </p:nvGraphicFramePr>
        <p:xfrm>
          <a:off x="5128592" y="1551607"/>
          <a:ext cx="6257676" cy="4615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373082" imgH="6915505" progId="PBrush">
                  <p:embed/>
                </p:oleObj>
              </mc:Choice>
              <mc:Fallback>
                <p:oleObj r:id="rId3" imgW="9373082" imgH="6915505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8592" y="1551607"/>
                        <a:ext cx="6257676" cy="46150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6130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4688561" y="547561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设置字体大小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F4A76-93B5-B854-F414-AD4BD64BF451}"/>
              </a:ext>
            </a:extLst>
          </p:cNvPr>
          <p:cNvSpPr txBox="1"/>
          <p:nvPr/>
        </p:nvSpPr>
        <p:spPr>
          <a:xfrm>
            <a:off x="568960" y="1592095"/>
            <a:ext cx="4576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/>
              <a:t>File</a:t>
            </a:r>
            <a:r>
              <a:rPr lang="en-US" altLang="zh-CN" sz="2800" dirty="0" err="1">
                <a:sym typeface="Wingdings" panose="05000000000000000000" pitchFamily="2" charset="2"/>
              </a:rPr>
              <a:t>SettingsEditorFont</a:t>
            </a:r>
            <a:endParaRPr lang="zh-CN" altLang="en-US" sz="28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D9B0FD3-1FF5-336E-3CAE-E255CE017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1AB5DA1-F42D-9994-99B7-2214960AD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5853" y="1460716"/>
            <a:ext cx="1639721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FCBF5BF7-3622-EB18-1272-1599868807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48121"/>
              </p:ext>
            </p:extLst>
          </p:nvPr>
        </p:nvGraphicFramePr>
        <p:xfrm>
          <a:off x="5145854" y="1460715"/>
          <a:ext cx="6388080" cy="4731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315929" imgH="6902805" progId="PBrush">
                  <p:embed/>
                </p:oleObj>
              </mc:Choice>
              <mc:Fallback>
                <p:oleObj r:id="rId3" imgW="9315929" imgH="6902805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5854" y="1460715"/>
                        <a:ext cx="6388080" cy="47312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1698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4528051" y="614979"/>
            <a:ext cx="3926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的卸载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0C3D7B3-4511-0CE3-D525-5147C84B5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700" y="1757238"/>
            <a:ext cx="1925959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EA442644-C879-FB07-2A1E-AD3DE93DC7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605151"/>
              </p:ext>
            </p:extLst>
          </p:nvPr>
        </p:nvGraphicFramePr>
        <p:xfrm>
          <a:off x="1563737" y="2282023"/>
          <a:ext cx="9855280" cy="2433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0725701" imgH="2647619" progId="PBrush">
                  <p:embed/>
                </p:oleObj>
              </mc:Choice>
              <mc:Fallback>
                <p:oleObj r:id="rId3" imgW="10725701" imgH="2647619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3737" y="2282023"/>
                        <a:ext cx="9855280" cy="24330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4771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3707813" y="614979"/>
            <a:ext cx="49967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解释器的下载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F4A76-93B5-B854-F414-AD4BD64BF451}"/>
              </a:ext>
            </a:extLst>
          </p:cNvPr>
          <p:cNvSpPr txBox="1"/>
          <p:nvPr/>
        </p:nvSpPr>
        <p:spPr>
          <a:xfrm>
            <a:off x="2650876" y="1523852"/>
            <a:ext cx="5779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官网网址</a:t>
            </a:r>
            <a:r>
              <a:rPr lang="zh-CN" altLang="en-US" sz="2800" dirty="0"/>
              <a:t>：</a:t>
            </a:r>
            <a:r>
              <a:rPr lang="en-US" altLang="zh-CN" sz="2800" u="sng" dirty="0">
                <a:solidFill>
                  <a:srgbClr val="0563C1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  <a:hlinkClick r:id="rId3"/>
              </a:rPr>
              <a:t>https://www.python.org/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BC4F8D-ECCB-03CF-1375-D7C477D32E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56" y="2147565"/>
            <a:ext cx="7968566" cy="45417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2DE050A-0477-E75B-4949-C57C7ED1E1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485" y="2580142"/>
            <a:ext cx="1814458" cy="200620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6E19C5F-023E-19DD-2728-9DD7997D5B94}"/>
              </a:ext>
            </a:extLst>
          </p:cNvPr>
          <p:cNvSpPr txBox="1"/>
          <p:nvPr/>
        </p:nvSpPr>
        <p:spPr>
          <a:xfrm>
            <a:off x="9380472" y="4918661"/>
            <a:ext cx="1900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下载后的安装包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39501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4528051" y="614979"/>
            <a:ext cx="3926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的卸载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0C3D7B3-4511-0CE3-D525-5147C84B5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700" y="1757238"/>
            <a:ext cx="1925959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C181797-1B4C-E2D2-CEEE-E15D193C9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7498" y="1506828"/>
            <a:ext cx="1988430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A02F351-B29F-975D-3F00-736CC01BDD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303744"/>
              </p:ext>
            </p:extLst>
          </p:nvPr>
        </p:nvGraphicFramePr>
        <p:xfrm>
          <a:off x="3347499" y="1506827"/>
          <a:ext cx="6265628" cy="4722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781796" imgH="3600635" progId="PBrush">
                  <p:embed/>
                </p:oleObj>
              </mc:Choice>
              <mc:Fallback>
                <p:oleObj r:id="rId3" imgW="4781796" imgH="3600635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499" y="1506827"/>
                        <a:ext cx="6265628" cy="47225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90114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4528051" y="614979"/>
            <a:ext cx="3926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的卸载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0C3D7B3-4511-0CE3-D525-5147C84B5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700" y="1757238"/>
            <a:ext cx="1925959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C181797-1B4C-E2D2-CEEE-E15D193C9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7498" y="1506828"/>
            <a:ext cx="1988430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FEB3589-EC6F-2EEE-FFDC-5279147BA9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4018" y="1590299"/>
            <a:ext cx="1995974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93820C6-444A-90D9-A757-7917ACF7FB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8559391"/>
              </p:ext>
            </p:extLst>
          </p:nvPr>
        </p:nvGraphicFramePr>
        <p:xfrm>
          <a:off x="3154017" y="1590298"/>
          <a:ext cx="5883965" cy="4449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756394" imgH="3600635" progId="PBrush">
                  <p:embed/>
                </p:oleObj>
              </mc:Choice>
              <mc:Fallback>
                <p:oleObj r:id="rId3" imgW="4756394" imgH="3600635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4017" y="1590298"/>
                        <a:ext cx="5883965" cy="44493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8129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5449149" y="61497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本章总结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F4A76-93B5-B854-F414-AD4BD64BF451}"/>
              </a:ext>
            </a:extLst>
          </p:cNvPr>
          <p:cNvSpPr txBox="1"/>
          <p:nvPr/>
        </p:nvSpPr>
        <p:spPr>
          <a:xfrm>
            <a:off x="4813985" y="1635170"/>
            <a:ext cx="389985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algn="l">
              <a:buFont typeface="Wingdings" panose="05000000000000000000" pitchFamily="2" charset="2"/>
              <a:buChar char=""/>
            </a:pPr>
            <a:r>
              <a:rPr lang="en-US" altLang="zh-CN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zh-CN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解释器的下载</a:t>
            </a:r>
          </a:p>
          <a:p>
            <a:pPr marL="342900" lvl="0" indent="-342900" algn="l">
              <a:buFont typeface="Wingdings" panose="05000000000000000000" pitchFamily="2" charset="2"/>
              <a:buChar char=""/>
            </a:pPr>
            <a:r>
              <a:rPr lang="en-US" altLang="zh-CN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zh-CN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解释器的安装</a:t>
            </a:r>
          </a:p>
          <a:p>
            <a:pPr marL="342900" lvl="0" indent="-342900" algn="l">
              <a:buFont typeface="Wingdings" panose="05000000000000000000" pitchFamily="2" charset="2"/>
              <a:buChar char=""/>
            </a:pPr>
            <a:r>
              <a:rPr lang="en-US" altLang="zh-CN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zh-CN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解释器的卸载</a:t>
            </a:r>
          </a:p>
          <a:p>
            <a:pPr marL="342900" lvl="0" indent="-342900" algn="l">
              <a:buFont typeface="Wingdings" panose="05000000000000000000" pitchFamily="2" charset="2"/>
              <a:buChar char=""/>
            </a:pPr>
            <a:r>
              <a:rPr lang="en-US" altLang="zh-CN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PyCharm</a:t>
            </a:r>
            <a:r>
              <a:rPr lang="zh-CN" altLang="zh-CN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的下载</a:t>
            </a:r>
          </a:p>
          <a:p>
            <a:pPr marL="342900" lvl="0" indent="-342900" algn="l">
              <a:buFont typeface="Wingdings" panose="05000000000000000000" pitchFamily="2" charset="2"/>
              <a:buChar char=""/>
            </a:pPr>
            <a:r>
              <a:rPr lang="en-US" altLang="zh-CN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PyCharm</a:t>
            </a:r>
            <a:r>
              <a:rPr lang="zh-CN" altLang="zh-CN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的安装</a:t>
            </a:r>
          </a:p>
          <a:p>
            <a:pPr marL="342900" lvl="0" indent="-342900" algn="l">
              <a:buFont typeface="Wingdings" panose="05000000000000000000" pitchFamily="2" charset="2"/>
              <a:buChar char=""/>
            </a:pPr>
            <a:r>
              <a:rPr lang="en-US" altLang="zh-CN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PyCharm</a:t>
            </a:r>
            <a:r>
              <a:rPr lang="zh-CN" altLang="zh-CN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的使用</a:t>
            </a:r>
          </a:p>
          <a:p>
            <a:pPr marL="342900" lvl="0" indent="-342900" algn="l">
              <a:buFont typeface="Wingdings" panose="05000000000000000000" pitchFamily="2" charset="2"/>
              <a:buChar char=""/>
            </a:pPr>
            <a:r>
              <a:rPr lang="en-US" altLang="zh-CN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PyCharm</a:t>
            </a:r>
            <a:r>
              <a:rPr lang="zh-CN" altLang="zh-CN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的设置</a:t>
            </a:r>
          </a:p>
          <a:p>
            <a:pPr marL="342900" lvl="0" indent="-342900" algn="l">
              <a:buFont typeface="Wingdings" panose="05000000000000000000" pitchFamily="2" charset="2"/>
              <a:buChar char=""/>
            </a:pPr>
            <a:r>
              <a:rPr lang="en-US" altLang="zh-CN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PyCharm</a:t>
            </a:r>
            <a:r>
              <a:rPr lang="zh-CN" altLang="zh-CN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的卸载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94329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49655" y="2766695"/>
            <a:ext cx="105346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CDADCB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风里雨里娟子姐都在这里等你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3707813" y="614979"/>
            <a:ext cx="49967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解释器的安装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F4A76-93B5-B854-F414-AD4BD64BF451}"/>
              </a:ext>
            </a:extLst>
          </p:cNvPr>
          <p:cNvSpPr txBox="1"/>
          <p:nvPr/>
        </p:nvSpPr>
        <p:spPr>
          <a:xfrm>
            <a:off x="1794711" y="1739512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立即安装操作步骤：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EC5E03-C3A8-41DA-8608-EB91DF472663}"/>
              </a:ext>
            </a:extLst>
          </p:cNvPr>
          <p:cNvSpPr txBox="1"/>
          <p:nvPr/>
        </p:nvSpPr>
        <p:spPr>
          <a:xfrm>
            <a:off x="2012515" y="2679420"/>
            <a:ext cx="3903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</a:t>
            </a:r>
            <a:r>
              <a:rPr lang="zh-CN" altLang="en-US" sz="2400" dirty="0"/>
              <a:t>、双击</a:t>
            </a:r>
            <a:r>
              <a:rPr lang="en-US" altLang="zh-CN" sz="2400" dirty="0"/>
              <a:t>Python3.11.4</a:t>
            </a:r>
            <a:r>
              <a:rPr lang="zh-CN" altLang="en-US" sz="2400" dirty="0"/>
              <a:t>安装包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912991-8D4B-A690-CF25-A7C6BE2E00A1}"/>
              </a:ext>
            </a:extLst>
          </p:cNvPr>
          <p:cNvSpPr txBox="1"/>
          <p:nvPr/>
        </p:nvSpPr>
        <p:spPr>
          <a:xfrm>
            <a:off x="2012515" y="3364689"/>
            <a:ext cx="250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</a:t>
            </a:r>
            <a:r>
              <a:rPr lang="zh-CN" altLang="en-US" sz="2400" dirty="0"/>
              <a:t>、打开安装窗口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9931172-82B9-4D01-46BE-D72E53C5F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369" y="1644510"/>
            <a:ext cx="6044156" cy="3746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4561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3707813" y="614979"/>
            <a:ext cx="49967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解释器的安装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F4A76-93B5-B854-F414-AD4BD64BF451}"/>
              </a:ext>
            </a:extLst>
          </p:cNvPr>
          <p:cNvSpPr txBox="1"/>
          <p:nvPr/>
        </p:nvSpPr>
        <p:spPr>
          <a:xfrm>
            <a:off x="1794711" y="1739512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立即安装操作步骤：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EC5E03-C3A8-41DA-8608-EB91DF472663}"/>
              </a:ext>
            </a:extLst>
          </p:cNvPr>
          <p:cNvSpPr txBox="1"/>
          <p:nvPr/>
        </p:nvSpPr>
        <p:spPr>
          <a:xfrm>
            <a:off x="2012515" y="2679420"/>
            <a:ext cx="188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3</a:t>
            </a:r>
            <a:r>
              <a:rPr lang="zh-CN" altLang="en-US" sz="2400" dirty="0"/>
              <a:t>、安装过程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25F45B-5594-5CB6-8E06-A2F2460B5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667" y="1868409"/>
            <a:ext cx="6683181" cy="4112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7360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3707813" y="614979"/>
            <a:ext cx="49967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解释器的安装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F4A76-93B5-B854-F414-AD4BD64BF451}"/>
              </a:ext>
            </a:extLst>
          </p:cNvPr>
          <p:cNvSpPr txBox="1"/>
          <p:nvPr/>
        </p:nvSpPr>
        <p:spPr>
          <a:xfrm>
            <a:off x="1794711" y="1739512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立即安装操作步骤：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EC5E03-C3A8-41DA-8608-EB91DF472663}"/>
              </a:ext>
            </a:extLst>
          </p:cNvPr>
          <p:cNvSpPr txBox="1"/>
          <p:nvPr/>
        </p:nvSpPr>
        <p:spPr>
          <a:xfrm>
            <a:off x="2012515" y="2679420"/>
            <a:ext cx="188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4</a:t>
            </a:r>
            <a:r>
              <a:rPr lang="zh-CN" altLang="en-US" sz="2400" dirty="0"/>
              <a:t>、安装成功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182482F-DEF5-5A49-9406-E52759E44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1030" y="1889125"/>
            <a:ext cx="1639291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14FC95DE-4140-4FFF-CCE0-503B89CF9F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495051"/>
              </p:ext>
            </p:extLst>
          </p:nvPr>
        </p:nvGraphicFramePr>
        <p:xfrm>
          <a:off x="5211030" y="1889125"/>
          <a:ext cx="6727927" cy="4140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280473" imgH="3860317" progId="PBrush">
                  <p:embed/>
                </p:oleObj>
              </mc:Choice>
              <mc:Fallback>
                <p:oleObj r:id="rId3" imgW="6280473" imgH="3860317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1030" y="1889125"/>
                        <a:ext cx="6727927" cy="41409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6473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3707813" y="614979"/>
            <a:ext cx="49967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解释器的安装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F4A76-93B5-B854-F414-AD4BD64BF451}"/>
              </a:ext>
            </a:extLst>
          </p:cNvPr>
          <p:cNvSpPr txBox="1"/>
          <p:nvPr/>
        </p:nvSpPr>
        <p:spPr>
          <a:xfrm>
            <a:off x="1682573" y="1739512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自定义安装操作步骤：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EC5E03-C3A8-41DA-8608-EB91DF472663}"/>
              </a:ext>
            </a:extLst>
          </p:cNvPr>
          <p:cNvSpPr txBox="1"/>
          <p:nvPr/>
        </p:nvSpPr>
        <p:spPr>
          <a:xfrm>
            <a:off x="2012515" y="2679420"/>
            <a:ext cx="3903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</a:t>
            </a:r>
            <a:r>
              <a:rPr lang="zh-CN" altLang="en-US" sz="2400" dirty="0"/>
              <a:t>、双击</a:t>
            </a:r>
            <a:r>
              <a:rPr lang="en-US" altLang="zh-CN" sz="2400" dirty="0"/>
              <a:t>Python3.11.4</a:t>
            </a:r>
            <a:r>
              <a:rPr lang="zh-CN" altLang="en-US" sz="2400" dirty="0"/>
              <a:t>安装包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182482F-DEF5-5A49-9406-E52759E44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1030" y="1889125"/>
            <a:ext cx="1639291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280DB6-19F1-C9A4-4CFA-CBA6C21B5FA0}"/>
              </a:ext>
            </a:extLst>
          </p:cNvPr>
          <p:cNvSpPr txBox="1"/>
          <p:nvPr/>
        </p:nvSpPr>
        <p:spPr>
          <a:xfrm>
            <a:off x="2012514" y="3429000"/>
            <a:ext cx="250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</a:t>
            </a:r>
            <a:r>
              <a:rPr lang="zh-CN" altLang="en-US" sz="2400" dirty="0"/>
              <a:t>、打开安装窗口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33CAF9C-DAA8-B454-88B2-3B9E6929D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369" y="1644510"/>
            <a:ext cx="6044156" cy="3746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2551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7406" cy="9689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50668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DADCB"/>
                </a:solidFill>
              </a:rPr>
              <a:t>马驰率风</a:t>
            </a:r>
            <a:r>
              <a:rPr lang="en-US" altLang="zh-CN" b="1" dirty="0">
                <a:solidFill>
                  <a:srgbClr val="CDADCB"/>
                </a:solidFill>
              </a:rPr>
              <a:t>,</a:t>
            </a:r>
            <a:r>
              <a:rPr lang="zh-CN" altLang="en-US" b="1" dirty="0">
                <a:solidFill>
                  <a:srgbClr val="CDADCB"/>
                </a:solidFill>
              </a:rPr>
              <a:t>羊致清和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59CFD5-564B-8A66-4D82-6E583D1D93D2}"/>
              </a:ext>
            </a:extLst>
          </p:cNvPr>
          <p:cNvCxnSpPr/>
          <p:nvPr/>
        </p:nvCxnSpPr>
        <p:spPr>
          <a:xfrm>
            <a:off x="2182483" y="1423358"/>
            <a:ext cx="861778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A7DA45-A581-03A0-8915-7527C22AB658}"/>
              </a:ext>
            </a:extLst>
          </p:cNvPr>
          <p:cNvSpPr txBox="1"/>
          <p:nvPr/>
        </p:nvSpPr>
        <p:spPr>
          <a:xfrm>
            <a:off x="3707813" y="614979"/>
            <a:ext cx="49967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解释器的安装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F4A76-93B5-B854-F414-AD4BD64BF451}"/>
              </a:ext>
            </a:extLst>
          </p:cNvPr>
          <p:cNvSpPr txBox="1"/>
          <p:nvPr/>
        </p:nvSpPr>
        <p:spPr>
          <a:xfrm>
            <a:off x="1682573" y="1739512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自定义安装操作步骤：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EC5E03-C3A8-41DA-8608-EB91DF472663}"/>
              </a:ext>
            </a:extLst>
          </p:cNvPr>
          <p:cNvSpPr txBox="1"/>
          <p:nvPr/>
        </p:nvSpPr>
        <p:spPr>
          <a:xfrm>
            <a:off x="2012515" y="2679420"/>
            <a:ext cx="188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3</a:t>
            </a:r>
            <a:r>
              <a:rPr lang="zh-CN" altLang="en-US" sz="2400" dirty="0"/>
              <a:t>、可选功能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182482F-DEF5-5A49-9406-E52759E44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1030" y="1889125"/>
            <a:ext cx="1639291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49687F8-48A2-B528-84E2-B4E615CEB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6" y="1804399"/>
            <a:ext cx="1515262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9ED2ED8D-257A-EB0F-66E3-69990D168A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653687"/>
              </p:ext>
            </p:extLst>
          </p:nvPr>
        </p:nvGraphicFramePr>
        <p:xfrm>
          <a:off x="5457966" y="1804398"/>
          <a:ext cx="6581412" cy="409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255071" imgH="3886400" progId="PBrush">
                  <p:embed/>
                </p:oleObj>
              </mc:Choice>
              <mc:Fallback>
                <p:oleObj r:id="rId3" imgW="6255071" imgH="3886400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7966" y="1804398"/>
                        <a:ext cx="6581412" cy="40960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35782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50aec7f7-295a-42c1-a1f0-1ce98e495192"/>
  <p:tag name="COMMONDATA" val="eyJoZGlkIjoiZmY1ZTcwNjk3MzE5Y2MyMGVhZjAxMGE0MDdmODRhZT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1195</Words>
  <Application>Microsoft Office PowerPoint</Application>
  <PresentationFormat>宽屏</PresentationFormat>
  <Paragraphs>195</Paragraphs>
  <Slides>43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2" baseType="lpstr">
      <vt:lpstr>等线</vt:lpstr>
      <vt:lpstr>等线 Light</vt:lpstr>
      <vt:lpstr>华文彩云</vt:lpstr>
      <vt:lpstr>微软雅黑</vt:lpstr>
      <vt:lpstr>Arial</vt:lpstr>
      <vt:lpstr>Wingdings</vt:lpstr>
      <vt:lpstr>Office 主题​​</vt:lpstr>
      <vt:lpstr>1_Office 主题​​</vt:lpstr>
      <vt:lpstr>PBrush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 淑娟</dc:creator>
  <cp:lastModifiedBy>杨 淑娟</cp:lastModifiedBy>
  <cp:revision>50</cp:revision>
  <dcterms:created xsi:type="dcterms:W3CDTF">2023-08-02T07:02:00Z</dcterms:created>
  <dcterms:modified xsi:type="dcterms:W3CDTF">2023-08-28T10:37:54Z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E130DC8B91424FF7811E131EB205F636_12</vt:lpwstr>
  </property>
  <property fmtid="{D5CDD505-2E9C-101B-9397-08002B2CF9AE}" pid="3" name="KSOProductBuildVer">
    <vt:lpwstr>2052-11.1.0.14309</vt:lpwstr>
  </property>
</Properties>
</file>